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88" r:id="rId4"/>
    <p:sldId id="357" r:id="rId5"/>
    <p:sldId id="355" r:id="rId6"/>
    <p:sldId id="358" r:id="rId7"/>
    <p:sldId id="359" r:id="rId8"/>
    <p:sldId id="360" r:id="rId9"/>
    <p:sldId id="340" r:id="rId10"/>
    <p:sldId id="279" r:id="rId11"/>
    <p:sldId id="339" r:id="rId12"/>
    <p:sldId id="260" r:id="rId13"/>
    <p:sldId id="343" r:id="rId14"/>
    <p:sldId id="262" r:id="rId15"/>
    <p:sldId id="263" r:id="rId16"/>
    <p:sldId id="264" r:id="rId17"/>
    <p:sldId id="342" r:id="rId18"/>
    <p:sldId id="266" r:id="rId19"/>
    <p:sldId id="267" r:id="rId20"/>
    <p:sldId id="268" r:id="rId21"/>
    <p:sldId id="269" r:id="rId22"/>
    <p:sldId id="265" r:id="rId23"/>
    <p:sldId id="330" r:id="rId24"/>
    <p:sldId id="271" r:id="rId25"/>
    <p:sldId id="272" r:id="rId26"/>
    <p:sldId id="351" r:id="rId27"/>
    <p:sldId id="273" r:id="rId28"/>
    <p:sldId id="350" r:id="rId29"/>
    <p:sldId id="274" r:id="rId30"/>
    <p:sldId id="352" r:id="rId31"/>
    <p:sldId id="275" r:id="rId32"/>
    <p:sldId id="347" r:id="rId33"/>
    <p:sldId id="276" r:id="rId34"/>
    <p:sldId id="277" r:id="rId35"/>
    <p:sldId id="344" r:id="rId36"/>
    <p:sldId id="345" r:id="rId37"/>
    <p:sldId id="348" r:id="rId38"/>
    <p:sldId id="346" r:id="rId39"/>
    <p:sldId id="349" r:id="rId40"/>
    <p:sldId id="334" r:id="rId41"/>
    <p:sldId id="333" r:id="rId42"/>
    <p:sldId id="335" r:id="rId43"/>
    <p:sldId id="336" r:id="rId44"/>
    <p:sldId id="337" r:id="rId45"/>
    <p:sldId id="362" r:id="rId46"/>
    <p:sldId id="363" r:id="rId47"/>
    <p:sldId id="364" r:id="rId48"/>
    <p:sldId id="365" r:id="rId49"/>
    <p:sldId id="341" r:id="rId50"/>
    <p:sldId id="281" r:id="rId51"/>
    <p:sldId id="282" r:id="rId52"/>
    <p:sldId id="338" r:id="rId53"/>
    <p:sldId id="284" r:id="rId54"/>
    <p:sldId id="286" r:id="rId55"/>
    <p:sldId id="287" r:id="rId56"/>
    <p:sldId id="353" r:id="rId57"/>
    <p:sldId id="285" r:id="rId58"/>
    <p:sldId id="354" r:id="rId59"/>
    <p:sldId id="310" r:id="rId60"/>
    <p:sldId id="361" r:id="rId6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ED462-FC74-4710-9697-19F997BC6B78}" v="3" dt="2024-11-21T15:18:37.3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 varScale="1">
        <p:scale>
          <a:sx n="56" d="100"/>
          <a:sy n="56" d="100"/>
        </p:scale>
        <p:origin x="288" y="53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D0F651CC-C0F9-4026-999F-48C76F919DAC}"/>
    <pc:docChg chg="undo custSel addSld delSld modSld">
      <pc:chgData name="Arnold, Geoffrey" userId="84df3a83-fb20-4e73-a9fb-16fe3fc1bec7" providerId="ADAL" clId="{D0F651CC-C0F9-4026-999F-48C76F919DAC}" dt="2024-10-31T18:44:26.761" v="1343" actId="47"/>
      <pc:docMkLst>
        <pc:docMk/>
      </pc:docMkLst>
      <pc:sldChg chg="addSp delSp modSp new mod">
        <pc:chgData name="Arnold, Geoffrey" userId="84df3a83-fb20-4e73-a9fb-16fe3fc1bec7" providerId="ADAL" clId="{D0F651CC-C0F9-4026-999F-48C76F919DAC}" dt="2024-10-31T18:18:09.334" v="364" actId="255"/>
        <pc:sldMkLst>
          <pc:docMk/>
          <pc:sldMk cId="3322421488" sldId="355"/>
        </pc:sldMkLst>
        <pc:spChg chg="mod">
          <ac:chgData name="Arnold, Geoffrey" userId="84df3a83-fb20-4e73-a9fb-16fe3fc1bec7" providerId="ADAL" clId="{D0F651CC-C0F9-4026-999F-48C76F919DAC}" dt="2024-10-31T18:09:41.672" v="17" actId="20577"/>
          <ac:spMkLst>
            <pc:docMk/>
            <pc:sldMk cId="3322421488" sldId="355"/>
            <ac:spMk id="2" creationId="{3074CBAE-3117-E055-2124-53D3CB9EFCAA}"/>
          </ac:spMkLst>
        </pc:spChg>
        <pc:spChg chg="add del mod">
          <ac:chgData name="Arnold, Geoffrey" userId="84df3a83-fb20-4e73-a9fb-16fe3fc1bec7" providerId="ADAL" clId="{D0F651CC-C0F9-4026-999F-48C76F919DAC}" dt="2024-10-31T18:18:09.334" v="364" actId="255"/>
          <ac:spMkLst>
            <pc:docMk/>
            <pc:sldMk cId="3322421488" sldId="355"/>
            <ac:spMk id="3" creationId="{35C8049D-3D67-8ECC-7C76-87C86C94DFCD}"/>
          </ac:spMkLst>
        </pc:spChg>
      </pc:sldChg>
      <pc:sldChg chg="modSp add del mod">
        <pc:chgData name="Arnold, Geoffrey" userId="84df3a83-fb20-4e73-a9fb-16fe3fc1bec7" providerId="ADAL" clId="{D0F651CC-C0F9-4026-999F-48C76F919DAC}" dt="2024-10-31T18:44:26.761" v="1343" actId="47"/>
        <pc:sldMkLst>
          <pc:docMk/>
          <pc:sldMk cId="724032393" sldId="356"/>
        </pc:sldMkLst>
        <pc:spChg chg="mod">
          <ac:chgData name="Arnold, Geoffrey" userId="84df3a83-fb20-4e73-a9fb-16fe3fc1bec7" providerId="ADAL" clId="{D0F651CC-C0F9-4026-999F-48C76F919DAC}" dt="2024-10-31T18:27:22.162" v="968" actId="20577"/>
          <ac:spMkLst>
            <pc:docMk/>
            <pc:sldMk cId="724032393" sldId="356"/>
            <ac:spMk id="3" creationId="{7BAA5720-DA08-EE24-9368-9D3D0CF99274}"/>
          </ac:spMkLst>
        </pc:spChg>
      </pc:sldChg>
      <pc:sldChg chg="modSp add mod">
        <pc:chgData name="Arnold, Geoffrey" userId="84df3a83-fb20-4e73-a9fb-16fe3fc1bec7" providerId="ADAL" clId="{D0F651CC-C0F9-4026-999F-48C76F919DAC}" dt="2024-10-31T18:18:29.325" v="387" actId="20577"/>
        <pc:sldMkLst>
          <pc:docMk/>
          <pc:sldMk cId="3122364480" sldId="357"/>
        </pc:sldMkLst>
        <pc:spChg chg="mod">
          <ac:chgData name="Arnold, Geoffrey" userId="84df3a83-fb20-4e73-a9fb-16fe3fc1bec7" providerId="ADAL" clId="{D0F651CC-C0F9-4026-999F-48C76F919DAC}" dt="2024-10-31T18:18:29.325" v="387" actId="20577"/>
          <ac:spMkLst>
            <pc:docMk/>
            <pc:sldMk cId="3122364480" sldId="357"/>
            <ac:spMk id="3" creationId="{9257DB73-52EF-DB99-99A2-18AF9368D9A0}"/>
          </ac:spMkLst>
        </pc:spChg>
      </pc:sldChg>
      <pc:sldChg chg="modSp add mod">
        <pc:chgData name="Arnold, Geoffrey" userId="84df3a83-fb20-4e73-a9fb-16fe3fc1bec7" providerId="ADAL" clId="{D0F651CC-C0F9-4026-999F-48C76F919DAC}" dt="2024-10-31T18:24:50.993" v="698" actId="20577"/>
        <pc:sldMkLst>
          <pc:docMk/>
          <pc:sldMk cId="419103457" sldId="358"/>
        </pc:sldMkLst>
        <pc:spChg chg="mod">
          <ac:chgData name="Arnold, Geoffrey" userId="84df3a83-fb20-4e73-a9fb-16fe3fc1bec7" providerId="ADAL" clId="{D0F651CC-C0F9-4026-999F-48C76F919DAC}" dt="2024-10-31T18:24:50.993" v="698" actId="20577"/>
          <ac:spMkLst>
            <pc:docMk/>
            <pc:sldMk cId="419103457" sldId="358"/>
            <ac:spMk id="3" creationId="{3EB88C15-C95D-0459-9D08-A7FF8595D3F8}"/>
          </ac:spMkLst>
        </pc:spChg>
      </pc:sldChg>
      <pc:sldChg chg="add del">
        <pc:chgData name="Arnold, Geoffrey" userId="84df3a83-fb20-4e73-a9fb-16fe3fc1bec7" providerId="ADAL" clId="{D0F651CC-C0F9-4026-999F-48C76F919DAC}" dt="2024-10-31T18:25:10.502" v="700" actId="47"/>
        <pc:sldMkLst>
          <pc:docMk/>
          <pc:sldMk cId="1595380494" sldId="359"/>
        </pc:sldMkLst>
      </pc:sldChg>
      <pc:sldChg chg="modSp add mod">
        <pc:chgData name="Arnold, Geoffrey" userId="84df3a83-fb20-4e73-a9fb-16fe3fc1bec7" providerId="ADAL" clId="{D0F651CC-C0F9-4026-999F-48C76F919DAC}" dt="2024-10-31T18:28:30.345" v="1058" actId="20577"/>
        <pc:sldMkLst>
          <pc:docMk/>
          <pc:sldMk cId="2234083140" sldId="359"/>
        </pc:sldMkLst>
        <pc:spChg chg="mod">
          <ac:chgData name="Arnold, Geoffrey" userId="84df3a83-fb20-4e73-a9fb-16fe3fc1bec7" providerId="ADAL" clId="{D0F651CC-C0F9-4026-999F-48C76F919DAC}" dt="2024-10-31T18:28:30.345" v="1058" actId="20577"/>
          <ac:spMkLst>
            <pc:docMk/>
            <pc:sldMk cId="2234083140" sldId="359"/>
            <ac:spMk id="3" creationId="{11830746-97E4-6C28-5B32-DEF9A492FDD1}"/>
          </ac:spMkLst>
        </pc:spChg>
      </pc:sldChg>
      <pc:sldChg chg="addSp delSp modSp add mod">
        <pc:chgData name="Arnold, Geoffrey" userId="84df3a83-fb20-4e73-a9fb-16fe3fc1bec7" providerId="ADAL" clId="{D0F651CC-C0F9-4026-999F-48C76F919DAC}" dt="2024-10-31T18:31:49.066" v="1342" actId="20577"/>
        <pc:sldMkLst>
          <pc:docMk/>
          <pc:sldMk cId="2696544222" sldId="360"/>
        </pc:sldMkLst>
        <pc:spChg chg="mod">
          <ac:chgData name="Arnold, Geoffrey" userId="84df3a83-fb20-4e73-a9fb-16fe3fc1bec7" providerId="ADAL" clId="{D0F651CC-C0F9-4026-999F-48C76F919DAC}" dt="2024-10-31T18:31:49.066" v="1342" actId="20577"/>
          <ac:spMkLst>
            <pc:docMk/>
            <pc:sldMk cId="2696544222" sldId="360"/>
            <ac:spMk id="3" creationId="{6102F35B-F100-8755-5AA6-3701BB9120A9}"/>
          </ac:spMkLst>
        </pc:spChg>
        <pc:picChg chg="add del mod">
          <ac:chgData name="Arnold, Geoffrey" userId="84df3a83-fb20-4e73-a9fb-16fe3fc1bec7" providerId="ADAL" clId="{D0F651CC-C0F9-4026-999F-48C76F919DAC}" dt="2024-10-31T18:31:03.748" v="1276" actId="478"/>
          <ac:picMkLst>
            <pc:docMk/>
            <pc:sldMk cId="2696544222" sldId="360"/>
            <ac:picMk id="5" creationId="{32E965F9-3980-EE98-BA9A-F60D685FDC8D}"/>
          </ac:picMkLst>
        </pc:picChg>
        <pc:picChg chg="add mod">
          <ac:chgData name="Arnold, Geoffrey" userId="84df3a83-fb20-4e73-a9fb-16fe3fc1bec7" providerId="ADAL" clId="{D0F651CC-C0F9-4026-999F-48C76F919DAC}" dt="2024-10-31T18:31:42.712" v="1317" actId="1076"/>
          <ac:picMkLst>
            <pc:docMk/>
            <pc:sldMk cId="2696544222" sldId="360"/>
            <ac:picMk id="7" creationId="{90BF4B08-A89B-CF0F-0221-6B13B8A48779}"/>
          </ac:picMkLst>
        </pc:picChg>
      </pc:sldChg>
    </pc:docChg>
  </pc:docChgLst>
  <pc:docChgLst>
    <pc:chgData name="Arnold, Geoffrey" userId="84df3a83-fb20-4e73-a9fb-16fe3fc1bec7" providerId="ADAL" clId="{C4D9AD40-6681-41EB-8672-54459BC3B456}"/>
    <pc:docChg chg="undo custSel addSld delSld modSld">
      <pc:chgData name="Arnold, Geoffrey" userId="84df3a83-fb20-4e73-a9fb-16fe3fc1bec7" providerId="ADAL" clId="{C4D9AD40-6681-41EB-8672-54459BC3B456}" dt="2024-09-18T17:06:52.354" v="2066" actId="1076"/>
      <pc:docMkLst>
        <pc:docMk/>
      </pc:docMkLst>
      <pc:sldChg chg="modSp mod">
        <pc:chgData name="Arnold, Geoffrey" userId="84df3a83-fb20-4e73-a9fb-16fe3fc1bec7" providerId="ADAL" clId="{C4D9AD40-6681-41EB-8672-54459BC3B456}" dt="2024-09-18T17:06:52.354" v="2066" actId="1076"/>
        <pc:sldMkLst>
          <pc:docMk/>
          <pc:sldMk cId="0" sldId="256"/>
        </pc:sldMkLst>
        <pc:spChg chg="mod">
          <ac:chgData name="Arnold, Geoffrey" userId="84df3a83-fb20-4e73-a9fb-16fe3fc1bec7" providerId="ADAL" clId="{C4D9AD40-6681-41EB-8672-54459BC3B456}" dt="2024-09-18T17:06:52.354" v="2066" actId="1076"/>
          <ac:spMkLst>
            <pc:docMk/>
            <pc:sldMk cId="0" sldId="256"/>
            <ac:spMk id="8" creationId="{D31C25F7-2B3B-429A-AEA6-E318A3597A51}"/>
          </ac:spMkLst>
        </pc:spChg>
        <pc:picChg chg="mod">
          <ac:chgData name="Arnold, Geoffrey" userId="84df3a83-fb20-4e73-a9fb-16fe3fc1bec7" providerId="ADAL" clId="{C4D9AD40-6681-41EB-8672-54459BC3B456}" dt="2024-09-18T17:06:48.394" v="2065" actId="1076"/>
          <ac:picMkLst>
            <pc:docMk/>
            <pc:sldMk cId="0" sldId="256"/>
            <ac:picMk id="10" creationId="{A97D6C6A-2AE8-4C20-BADC-F8E461AE9B25}"/>
          </ac:picMkLst>
        </pc:picChg>
      </pc:sldChg>
      <pc:sldChg chg="modSp mod">
        <pc:chgData name="Arnold, Geoffrey" userId="84df3a83-fb20-4e73-a9fb-16fe3fc1bec7" providerId="ADAL" clId="{C4D9AD40-6681-41EB-8672-54459BC3B456}" dt="2024-09-18T13:14:22.052" v="365" actId="20577"/>
        <pc:sldMkLst>
          <pc:docMk/>
          <pc:sldMk cId="0" sldId="263"/>
        </pc:sldMkLst>
        <pc:spChg chg="mod">
          <ac:chgData name="Arnold, Geoffrey" userId="84df3a83-fb20-4e73-a9fb-16fe3fc1bec7" providerId="ADAL" clId="{C4D9AD40-6681-41EB-8672-54459BC3B456}" dt="2024-09-05T13:56:33.008" v="4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14:22.052" v="365" actId="20577"/>
          <ac:spMkLst>
            <pc:docMk/>
            <pc:sldMk cId="0" sldId="263"/>
            <ac:spMk id="8" creationId="{00000000-0000-0000-0000-000000000000}"/>
          </ac:spMkLst>
        </pc:spChg>
      </pc:sldChg>
      <pc:sldChg chg="addSp modSp mod">
        <pc:chgData name="Arnold, Geoffrey" userId="84df3a83-fb20-4e73-a9fb-16fe3fc1bec7" providerId="ADAL" clId="{C4D9AD40-6681-41EB-8672-54459BC3B456}" dt="2024-09-18T13:17:11.843" v="665" actId="20577"/>
        <pc:sldMkLst>
          <pc:docMk/>
          <pc:sldMk cId="0" sldId="264"/>
        </pc:sldMkLst>
        <pc:spChg chg="mod">
          <ac:chgData name="Arnold, Geoffrey" userId="84df3a83-fb20-4e73-a9fb-16fe3fc1bec7" providerId="ADAL" clId="{C4D9AD40-6681-41EB-8672-54459BC3B456}" dt="2024-09-18T13:14:29.786" v="367" actId="1076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Arnold, Geoffrey" userId="84df3a83-fb20-4e73-a9fb-16fe3fc1bec7" providerId="ADAL" clId="{C4D9AD40-6681-41EB-8672-54459BC3B456}" dt="2024-09-18T13:14:35.275" v="370" actId="14100"/>
          <ac:spMkLst>
            <pc:docMk/>
            <pc:sldMk cId="0" sldId="264"/>
            <ac:spMk id="6" creationId="{09AEC9ED-8EDC-6E07-537F-1EB405831DA9}"/>
          </ac:spMkLst>
        </pc:spChg>
        <pc:spChg chg="add mod">
          <ac:chgData name="Arnold, Geoffrey" userId="84df3a83-fb20-4e73-a9fb-16fe3fc1bec7" providerId="ADAL" clId="{C4D9AD40-6681-41EB-8672-54459BC3B456}" dt="2024-09-18T13:14:41.463" v="371"/>
          <ac:spMkLst>
            <pc:docMk/>
            <pc:sldMk cId="0" sldId="264"/>
            <ac:spMk id="7" creationId="{218B78AA-3353-37EA-E6FE-4198D4CB568E}"/>
          </ac:spMkLst>
        </pc:spChg>
        <pc:spChg chg="add mod">
          <ac:chgData name="Arnold, Geoffrey" userId="84df3a83-fb20-4e73-a9fb-16fe3fc1bec7" providerId="ADAL" clId="{C4D9AD40-6681-41EB-8672-54459BC3B456}" dt="2024-09-18T13:17:11.843" v="665" actId="20577"/>
          <ac:spMkLst>
            <pc:docMk/>
            <pc:sldMk cId="0" sldId="264"/>
            <ac:spMk id="9" creationId="{D53FA8A3-ACAC-A975-84D7-67752AFE84D6}"/>
          </ac:spMkLst>
        </pc:spChg>
        <pc:graphicFrameChg chg="add mod">
          <ac:chgData name="Arnold, Geoffrey" userId="84df3a83-fb20-4e73-a9fb-16fe3fc1bec7" providerId="ADAL" clId="{C4D9AD40-6681-41EB-8672-54459BC3B456}" dt="2024-09-18T13:14:01.545" v="356"/>
          <ac:graphicFrameMkLst>
            <pc:docMk/>
            <pc:sldMk cId="0" sldId="264"/>
            <ac:graphicFrameMk id="5" creationId="{2EA63C65-D64C-131E-7427-E4E6BC3189D6}"/>
          </ac:graphicFrameMkLst>
        </pc:graphicFrameChg>
      </pc:sldChg>
      <pc:sldChg chg="delSp modSp mod">
        <pc:chgData name="Arnold, Geoffrey" userId="84df3a83-fb20-4e73-a9fb-16fe3fc1bec7" providerId="ADAL" clId="{C4D9AD40-6681-41EB-8672-54459BC3B456}" dt="2024-09-18T13:27:51.411" v="897" actId="20577"/>
        <pc:sldMkLst>
          <pc:docMk/>
          <pc:sldMk cId="0" sldId="268"/>
        </pc:sldMkLst>
        <pc:spChg chg="mod">
          <ac:chgData name="Arnold, Geoffrey" userId="84df3a83-fb20-4e73-a9fb-16fe3fc1bec7" providerId="ADAL" clId="{C4D9AD40-6681-41EB-8672-54459BC3B456}" dt="2024-09-18T13:27:51.411" v="897" actId="20577"/>
          <ac:spMkLst>
            <pc:docMk/>
            <pc:sldMk cId="0" sldId="268"/>
            <ac:spMk id="7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23:10.449" v="773" actId="478"/>
          <ac:spMkLst>
            <pc:docMk/>
            <pc:sldMk cId="0" sldId="268"/>
            <ac:spMk id="8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32:47.056" v="963" actId="403"/>
        <pc:sldMkLst>
          <pc:docMk/>
          <pc:sldMk cId="0" sldId="269"/>
        </pc:sldMkLst>
        <pc:spChg chg="mod">
          <ac:chgData name="Arnold, Geoffrey" userId="84df3a83-fb20-4e73-a9fb-16fe3fc1bec7" providerId="ADAL" clId="{C4D9AD40-6681-41EB-8672-54459BC3B456}" dt="2024-09-18T13:32:43.574" v="962" actId="1076"/>
          <ac:spMkLst>
            <pc:docMk/>
            <pc:sldMk cId="0" sldId="269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47.056" v="963" actId="403"/>
          <ac:spMkLst>
            <pc:docMk/>
            <pc:sldMk cId="0" sldId="269"/>
            <ac:spMk id="4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3:28:38.566" v="911" actId="47"/>
          <ac:spMkLst>
            <pc:docMk/>
            <pc:sldMk cId="0" sldId="269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39.648" v="960" actId="403"/>
          <ac:spMkLst>
            <pc:docMk/>
            <pc:sldMk cId="0" sldId="269"/>
            <ac:spMk id="7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23.355" v="957" actId="1076"/>
          <ac:spMkLst>
            <pc:docMk/>
            <pc:sldMk cId="0" sldId="269"/>
            <ac:spMk id="8" creationId="{00000000-0000-0000-0000-000000000000}"/>
          </ac:spMkLst>
        </pc:spChg>
        <pc:spChg chg="del mod">
          <ac:chgData name="Arnold, Geoffrey" userId="84df3a83-fb20-4e73-a9fb-16fe3fc1bec7" providerId="ADAL" clId="{C4D9AD40-6681-41EB-8672-54459BC3B456}" dt="2024-09-18T13:29:39.443" v="913" actId="478"/>
          <ac:spMkLst>
            <pc:docMk/>
            <pc:sldMk cId="0" sldId="269"/>
            <ac:spMk id="9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3:29:44.509" v="916" actId="478"/>
          <ac:spMkLst>
            <pc:docMk/>
            <pc:sldMk cId="0" sldId="269"/>
            <ac:spMk id="10" creationId="{55FEADCA-3606-FDA1-3CB9-696E59CFDA80}"/>
          </ac:spMkLst>
        </pc:spChg>
      </pc:sldChg>
      <pc:sldChg chg="delSp modSp mod">
        <pc:chgData name="Arnold, Geoffrey" userId="84df3a83-fb20-4e73-a9fb-16fe3fc1bec7" providerId="ADAL" clId="{C4D9AD40-6681-41EB-8672-54459BC3B456}" dt="2024-09-05T14:00:17.910" v="82" actId="478"/>
        <pc:sldMkLst>
          <pc:docMk/>
          <pc:sldMk cId="0" sldId="271"/>
        </pc:sldMkLst>
        <pc:spChg chg="del">
          <ac:chgData name="Arnold, Geoffrey" userId="84df3a83-fb20-4e73-a9fb-16fe3fc1bec7" providerId="ADAL" clId="{C4D9AD40-6681-41EB-8672-54459BC3B456}" dt="2024-09-05T14:00:17.910" v="82" actId="478"/>
          <ac:spMkLst>
            <pc:docMk/>
            <pc:sldMk cId="0" sldId="271"/>
            <ac:spMk id="9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05T14:00:14.692" v="81" actId="20577"/>
          <ac:spMkLst>
            <pc:docMk/>
            <pc:sldMk cId="0" sldId="271"/>
            <ac:spMk id="10" creationId="{00000000-0000-0000-0000-000000000000}"/>
          </ac:spMkLst>
        </pc:spChg>
      </pc:sldChg>
      <pc:sldChg chg="delSp modSp mod">
        <pc:chgData name="Arnold, Geoffrey" userId="84df3a83-fb20-4e73-a9fb-16fe3fc1bec7" providerId="ADAL" clId="{C4D9AD40-6681-41EB-8672-54459BC3B456}" dt="2024-09-18T13:37:11.734" v="1295" actId="20577"/>
        <pc:sldMkLst>
          <pc:docMk/>
          <pc:sldMk cId="0" sldId="276"/>
        </pc:sldMkLst>
        <pc:spChg chg="mod">
          <ac:chgData name="Arnold, Geoffrey" userId="84df3a83-fb20-4e73-a9fb-16fe3fc1bec7" providerId="ADAL" clId="{C4D9AD40-6681-41EB-8672-54459BC3B456}" dt="2024-09-18T13:37:11.734" v="1295" actId="20577"/>
          <ac:spMkLst>
            <pc:docMk/>
            <pc:sldMk cId="0" sldId="276"/>
            <ac:spMk id="4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33:45.160" v="967" actId="478"/>
          <ac:spMkLst>
            <pc:docMk/>
            <pc:sldMk cId="0" sldId="276"/>
            <ac:spMk id="6" creationId="{00000000-0000-0000-0000-000000000000}"/>
          </ac:spMkLst>
        </pc:spChg>
        <pc:spChg chg="del mod">
          <ac:chgData name="Arnold, Geoffrey" userId="84df3a83-fb20-4e73-a9fb-16fe3fc1bec7" providerId="ADAL" clId="{C4D9AD40-6681-41EB-8672-54459BC3B456}" dt="2024-09-18T13:33:40.687" v="965" actId="478"/>
          <ac:spMkLst>
            <pc:docMk/>
            <pc:sldMk cId="0" sldId="276"/>
            <ac:spMk id="7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39:43.329" v="1326" actId="20577"/>
        <pc:sldMkLst>
          <pc:docMk/>
          <pc:sldMk cId="0" sldId="277"/>
        </pc:sldMkLst>
        <pc:spChg chg="add mod">
          <ac:chgData name="Arnold, Geoffrey" userId="84df3a83-fb20-4e73-a9fb-16fe3fc1bec7" providerId="ADAL" clId="{C4D9AD40-6681-41EB-8672-54459BC3B456}" dt="2024-09-18T13:39:43.329" v="1326" actId="20577"/>
          <ac:spMkLst>
            <pc:docMk/>
            <pc:sldMk cId="0" sldId="277"/>
            <ac:spMk id="3" creationId="{2FED47CB-99D1-2020-4B29-3536520F5B0E}"/>
          </ac:spMkLst>
        </pc:spChg>
        <pc:spChg chg="mod">
          <ac:chgData name="Arnold, Geoffrey" userId="84df3a83-fb20-4e73-a9fb-16fe3fc1bec7" providerId="ADAL" clId="{C4D9AD40-6681-41EB-8672-54459BC3B456}" dt="2024-09-18T13:38:42.759" v="1299"/>
          <ac:spMkLst>
            <pc:docMk/>
            <pc:sldMk cId="0" sldId="277"/>
            <ac:spMk id="5" creationId="{AD9C2986-47A7-4A51-9AA7-9B53BC8D06FF}"/>
          </ac:spMkLst>
        </pc:spChg>
        <pc:spChg chg="del mod">
          <ac:chgData name="Arnold, Geoffrey" userId="84df3a83-fb20-4e73-a9fb-16fe3fc1bec7" providerId="ADAL" clId="{C4D9AD40-6681-41EB-8672-54459BC3B456}" dt="2024-09-05T14:01:35.197" v="96" actId="478"/>
          <ac:spMkLst>
            <pc:docMk/>
            <pc:sldMk cId="0" sldId="277"/>
            <ac:spMk id="6" creationId="{452645A3-10D9-42C3-9840-857EBFB10EB9}"/>
          </ac:spMkLst>
        </pc:spChg>
      </pc:sldChg>
      <pc:sldChg chg="del">
        <pc:chgData name="Arnold, Geoffrey" userId="84df3a83-fb20-4e73-a9fb-16fe3fc1bec7" providerId="ADAL" clId="{C4D9AD40-6681-41EB-8672-54459BC3B456}" dt="2024-09-18T13:40:16.038" v="1327" actId="2696"/>
        <pc:sldMkLst>
          <pc:docMk/>
          <pc:sldMk cId="0" sldId="279"/>
        </pc:sldMkLst>
      </pc:sldChg>
      <pc:sldChg chg="add">
        <pc:chgData name="Arnold, Geoffrey" userId="84df3a83-fb20-4e73-a9fb-16fe3fc1bec7" providerId="ADAL" clId="{C4D9AD40-6681-41EB-8672-54459BC3B456}" dt="2024-09-18T13:40:21.409" v="1328"/>
        <pc:sldMkLst>
          <pc:docMk/>
          <pc:sldMk cId="3902236997" sldId="279"/>
        </pc:sldMkLst>
      </pc:sldChg>
      <pc:sldChg chg="modSp mod">
        <pc:chgData name="Arnold, Geoffrey" userId="84df3a83-fb20-4e73-a9fb-16fe3fc1bec7" providerId="ADAL" clId="{C4D9AD40-6681-41EB-8672-54459BC3B456}" dt="2024-09-18T17:06:30.172" v="2064" actId="404"/>
        <pc:sldMkLst>
          <pc:docMk/>
          <pc:sldMk cId="0" sldId="285"/>
        </pc:sldMkLst>
        <pc:spChg chg="mod">
          <ac:chgData name="Arnold, Geoffrey" userId="84df3a83-fb20-4e73-a9fb-16fe3fc1bec7" providerId="ADAL" clId="{C4D9AD40-6681-41EB-8672-54459BC3B456}" dt="2024-09-18T17:06:30.172" v="2064" actId="404"/>
          <ac:spMkLst>
            <pc:docMk/>
            <pc:sldMk cId="0" sldId="285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4:55:41.760" v="1645" actId="20577"/>
          <ac:spMkLst>
            <pc:docMk/>
            <pc:sldMk cId="0" sldId="285"/>
            <ac:spMk id="6" creationId="{00000000-0000-0000-0000-000000000000}"/>
          </ac:spMkLst>
        </pc:spChg>
      </pc:sldChg>
      <pc:sldChg chg="modSp mod">
        <pc:chgData name="Arnold, Geoffrey" userId="84df3a83-fb20-4e73-a9fb-16fe3fc1bec7" providerId="ADAL" clId="{C4D9AD40-6681-41EB-8672-54459BC3B456}" dt="2024-09-18T13:59:11.774" v="1366" actId="20577"/>
        <pc:sldMkLst>
          <pc:docMk/>
          <pc:sldMk cId="3726582899" sldId="286"/>
        </pc:sldMkLst>
        <pc:spChg chg="mod">
          <ac:chgData name="Arnold, Geoffrey" userId="84df3a83-fb20-4e73-a9fb-16fe3fc1bec7" providerId="ADAL" clId="{C4D9AD40-6681-41EB-8672-54459BC3B456}" dt="2024-09-18T13:55:10.499" v="1334" actId="20577"/>
          <ac:spMkLst>
            <pc:docMk/>
            <pc:sldMk cId="3726582899" sldId="286"/>
            <ac:spMk id="10" creationId="{3AD2B490-24E7-48A4-A97B-D124F45828D3}"/>
          </ac:spMkLst>
        </pc:spChg>
        <pc:spChg chg="mod">
          <ac:chgData name="Arnold, Geoffrey" userId="84df3a83-fb20-4e73-a9fb-16fe3fc1bec7" providerId="ADAL" clId="{C4D9AD40-6681-41EB-8672-54459BC3B456}" dt="2024-09-18T13:59:11.774" v="1366" actId="20577"/>
          <ac:spMkLst>
            <pc:docMk/>
            <pc:sldMk cId="3726582899" sldId="286"/>
            <ac:spMk id="11" creationId="{DA61DC58-F5B9-4BCE-8A2D-C1F333C5681E}"/>
          </ac:spMkLst>
        </pc:spChg>
      </pc:sldChg>
      <pc:sldChg chg="addSp delSp modSp mod modAnim">
        <pc:chgData name="Arnold, Geoffrey" userId="84df3a83-fb20-4e73-a9fb-16fe3fc1bec7" providerId="ADAL" clId="{C4D9AD40-6681-41EB-8672-54459BC3B456}" dt="2024-09-18T14:58:10.393" v="1832" actId="20577"/>
        <pc:sldMkLst>
          <pc:docMk/>
          <pc:sldMk cId="395165371" sldId="287"/>
        </pc:sldMkLst>
        <pc:spChg chg="mod">
          <ac:chgData name="Arnold, Geoffrey" userId="84df3a83-fb20-4e73-a9fb-16fe3fc1bec7" providerId="ADAL" clId="{C4D9AD40-6681-41EB-8672-54459BC3B456}" dt="2024-09-18T14:51:52.964" v="1502" actId="20577"/>
          <ac:spMkLst>
            <pc:docMk/>
            <pc:sldMk cId="395165371" sldId="287"/>
            <ac:spMk id="3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4:53:55.429" v="1612" actId="478"/>
          <ac:spMkLst>
            <pc:docMk/>
            <pc:sldMk cId="395165371" sldId="287"/>
            <ac:spMk id="5" creationId="{AF4F1C63-D059-24FF-8953-4EFBD6FB9677}"/>
          </ac:spMkLst>
        </pc:spChg>
        <pc:spChg chg="mod">
          <ac:chgData name="Arnold, Geoffrey" userId="84df3a83-fb20-4e73-a9fb-16fe3fc1bec7" providerId="ADAL" clId="{C4D9AD40-6681-41EB-8672-54459BC3B456}" dt="2024-09-18T14:58:10.393" v="1832" actId="20577"/>
          <ac:spMkLst>
            <pc:docMk/>
            <pc:sldMk cId="395165371" sldId="287"/>
            <ac:spMk id="9" creationId="{770D9E92-82DA-4F23-89A1-FE09EC36EB42}"/>
          </ac:spMkLst>
        </pc:spChg>
        <pc:spChg chg="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0" creationId="{3AD2B490-24E7-48A4-A97B-D124F45828D3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1" creationId="{D5326E7C-EBFB-8335-BC54-3DF89AA161C4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2" creationId="{954BB689-751C-C72F-8903-854D0DBB2157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3" creationId="{03D2C50D-EE53-E804-82AE-131ADA1A403A}"/>
          </ac:spMkLst>
        </pc:spChg>
        <pc:spChg chg="del mod">
          <ac:chgData name="Arnold, Geoffrey" userId="84df3a83-fb20-4e73-a9fb-16fe3fc1bec7" providerId="ADAL" clId="{C4D9AD40-6681-41EB-8672-54459BC3B456}" dt="2024-09-18T14:52:19.197" v="1551" actId="478"/>
          <ac:spMkLst>
            <pc:docMk/>
            <pc:sldMk cId="395165371" sldId="287"/>
            <ac:spMk id="14" creationId="{D3F41C11-8732-482F-B23D-6EE79D47EC17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5" creationId="{6B9EC173-35AC-D3E3-D530-B5B92A934D87}"/>
          </ac:spMkLst>
        </pc:spChg>
        <pc:picChg chg="add del mod">
          <ac:chgData name="Arnold, Geoffrey" userId="84df3a83-fb20-4e73-a9fb-16fe3fc1bec7" providerId="ADAL" clId="{C4D9AD40-6681-41EB-8672-54459BC3B456}" dt="2024-09-18T14:54:00.120" v="1613" actId="478"/>
          <ac:picMkLst>
            <pc:docMk/>
            <pc:sldMk cId="395165371" sldId="287"/>
            <ac:picMk id="4" creationId="{B0700FC2-B861-4944-7A5F-9EDF1D027F68}"/>
          </ac:picMkLst>
        </pc:picChg>
        <pc:picChg chg="add mod">
          <ac:chgData name="Arnold, Geoffrey" userId="84df3a83-fb20-4e73-a9fb-16fe3fc1bec7" providerId="ADAL" clId="{C4D9AD40-6681-41EB-8672-54459BC3B456}" dt="2024-09-18T14:57:51.583" v="1777" actId="1036"/>
          <ac:picMkLst>
            <pc:docMk/>
            <pc:sldMk cId="395165371" sldId="287"/>
            <ac:picMk id="8" creationId="{FB4C4897-26B4-2292-7E92-CB526A418FF5}"/>
          </ac:picMkLst>
        </pc:picChg>
      </pc:sldChg>
      <pc:sldChg chg="modSp mod">
        <pc:chgData name="Arnold, Geoffrey" userId="84df3a83-fb20-4e73-a9fb-16fe3fc1bec7" providerId="ADAL" clId="{C4D9AD40-6681-41EB-8672-54459BC3B456}" dt="2024-09-18T14:25:01.702" v="1470" actId="20577"/>
        <pc:sldMkLst>
          <pc:docMk/>
          <pc:sldMk cId="3612393249" sldId="310"/>
        </pc:sldMkLst>
        <pc:spChg chg="mod">
          <ac:chgData name="Arnold, Geoffrey" userId="84df3a83-fb20-4e73-a9fb-16fe3fc1bec7" providerId="ADAL" clId="{C4D9AD40-6681-41EB-8672-54459BC3B456}" dt="2024-09-18T14:25:01.702" v="1470" actId="20577"/>
          <ac:spMkLst>
            <pc:docMk/>
            <pc:sldMk cId="3612393249" sldId="310"/>
            <ac:spMk id="4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18:18.645" v="689" actId="1076"/>
        <pc:sldMkLst>
          <pc:docMk/>
          <pc:sldMk cId="287803935" sldId="330"/>
        </pc:sldMkLst>
        <pc:spChg chg="mod">
          <ac:chgData name="Arnold, Geoffrey" userId="84df3a83-fb20-4e73-a9fb-16fe3fc1bec7" providerId="ADAL" clId="{C4D9AD40-6681-41EB-8672-54459BC3B456}" dt="2024-09-18T13:18:15.958" v="688" actId="1076"/>
          <ac:spMkLst>
            <pc:docMk/>
            <pc:sldMk cId="287803935" sldId="330"/>
            <ac:spMk id="2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18:06.208" v="683" actId="478"/>
          <ac:spMkLst>
            <pc:docMk/>
            <pc:sldMk cId="287803935" sldId="330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18:18.645" v="689" actId="1076"/>
          <ac:spMkLst>
            <pc:docMk/>
            <pc:sldMk cId="287803935" sldId="330"/>
            <ac:spMk id="4" creationId="{00000000-0000-0000-0000-000000000000}"/>
          </ac:spMkLst>
        </pc:spChg>
        <pc:picChg chg="add mod ord">
          <ac:chgData name="Arnold, Geoffrey" userId="84df3a83-fb20-4e73-a9fb-16fe3fc1bec7" providerId="ADAL" clId="{C4D9AD40-6681-41EB-8672-54459BC3B456}" dt="2024-09-18T13:18:10.957" v="686" actId="167"/>
          <ac:picMkLst>
            <pc:docMk/>
            <pc:sldMk cId="287803935" sldId="330"/>
            <ac:picMk id="5" creationId="{D56E7955-1C42-4B5F-E825-BFA10A11551F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8:28.687" v="693"/>
        <pc:sldMkLst>
          <pc:docMk/>
          <pc:sldMk cId="2993260213" sldId="334"/>
        </pc:sldMkLst>
        <pc:spChg chg="del">
          <ac:chgData name="Arnold, Geoffrey" userId="84df3a83-fb20-4e73-a9fb-16fe3fc1bec7" providerId="ADAL" clId="{C4D9AD40-6681-41EB-8672-54459BC3B456}" dt="2024-09-18T13:18:28.501" v="692" actId="478"/>
          <ac:spMkLst>
            <pc:docMk/>
            <pc:sldMk cId="2993260213" sldId="334"/>
            <ac:spMk id="3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28.687" v="693"/>
          <ac:picMkLst>
            <pc:docMk/>
            <pc:sldMk cId="2993260213" sldId="334"/>
            <ac:picMk id="5" creationId="{78A876D2-7756-7640-8B80-D2BF1CF6CCFE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7:59.092" v="680" actId="1076"/>
        <pc:sldMkLst>
          <pc:docMk/>
          <pc:sldMk cId="0" sldId="339"/>
        </pc:sldMkLst>
        <pc:spChg chg="del">
          <ac:chgData name="Arnold, Geoffrey" userId="84df3a83-fb20-4e73-a9fb-16fe3fc1bec7" providerId="ADAL" clId="{C4D9AD40-6681-41EB-8672-54459BC3B456}" dt="2024-09-18T13:17:24.679" v="666" actId="478"/>
          <ac:spMkLst>
            <pc:docMk/>
            <pc:sldMk cId="0" sldId="339"/>
            <ac:spMk id="4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7:59.092" v="680" actId="1076"/>
          <ac:picMkLst>
            <pc:docMk/>
            <pc:sldMk cId="0" sldId="339"/>
            <ac:picMk id="6" creationId="{B72B5729-1BE5-1A05-68DD-6E8888FD91AA}"/>
          </ac:picMkLst>
        </pc:picChg>
      </pc:sldChg>
      <pc:sldChg chg="addSp delSp modSp del mod">
        <pc:chgData name="Arnold, Geoffrey" userId="84df3a83-fb20-4e73-a9fb-16fe3fc1bec7" providerId="ADAL" clId="{C4D9AD40-6681-41EB-8672-54459BC3B456}" dt="2024-09-18T13:40:16.038" v="1327" actId="2696"/>
        <pc:sldMkLst>
          <pc:docMk/>
          <pc:sldMk cId="0" sldId="340"/>
        </pc:sldMkLst>
        <pc:spChg chg="del">
          <ac:chgData name="Arnold, Geoffrey" userId="84df3a83-fb20-4e73-a9fb-16fe3fc1bec7" providerId="ADAL" clId="{C4D9AD40-6681-41EB-8672-54459BC3B456}" dt="2024-09-18T13:18:33.118" v="694" actId="478"/>
          <ac:spMkLst>
            <pc:docMk/>
            <pc:sldMk cId="0" sldId="340"/>
            <ac:spMk id="4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33.290" v="695"/>
          <ac:picMkLst>
            <pc:docMk/>
            <pc:sldMk cId="0" sldId="340"/>
            <ac:picMk id="5" creationId="{EF91FFB9-B9A4-2269-BEBD-BE6B4E431EF8}"/>
          </ac:picMkLst>
        </pc:picChg>
      </pc:sldChg>
      <pc:sldChg chg="add">
        <pc:chgData name="Arnold, Geoffrey" userId="84df3a83-fb20-4e73-a9fb-16fe3fc1bec7" providerId="ADAL" clId="{C4D9AD40-6681-41EB-8672-54459BC3B456}" dt="2024-09-18T13:40:21.409" v="1328"/>
        <pc:sldMkLst>
          <pc:docMk/>
          <pc:sldMk cId="3601534042" sldId="340"/>
        </pc:sldMkLst>
      </pc:sldChg>
      <pc:sldChg chg="addSp delSp modSp mod">
        <pc:chgData name="Arnold, Geoffrey" userId="84df3a83-fb20-4e73-a9fb-16fe3fc1bec7" providerId="ADAL" clId="{C4D9AD40-6681-41EB-8672-54459BC3B456}" dt="2024-09-18T13:18:01.871" v="682"/>
        <pc:sldMkLst>
          <pc:docMk/>
          <pc:sldMk cId="4164326778" sldId="342"/>
        </pc:sldMkLst>
        <pc:spChg chg="del mod">
          <ac:chgData name="Arnold, Geoffrey" userId="84df3a83-fb20-4e73-a9fb-16fe3fc1bec7" providerId="ADAL" clId="{C4D9AD40-6681-41EB-8672-54459BC3B456}" dt="2024-09-18T13:17:48.759" v="673" actId="478"/>
          <ac:spMkLst>
            <pc:docMk/>
            <pc:sldMk cId="4164326778" sldId="342"/>
            <ac:spMk id="3" creationId="{00000000-0000-0000-0000-000000000000}"/>
          </ac:spMkLst>
        </pc:spChg>
        <pc:picChg chg="add del mod">
          <ac:chgData name="Arnold, Geoffrey" userId="84df3a83-fb20-4e73-a9fb-16fe3fc1bec7" providerId="ADAL" clId="{C4D9AD40-6681-41EB-8672-54459BC3B456}" dt="2024-09-18T13:18:01.668" v="681" actId="478"/>
          <ac:picMkLst>
            <pc:docMk/>
            <pc:sldMk cId="4164326778" sldId="342"/>
            <ac:picMk id="6" creationId="{2F951DE3-BD60-746D-D819-0EF2F555781B}"/>
          </ac:picMkLst>
        </pc:picChg>
        <pc:picChg chg="add mod">
          <ac:chgData name="Arnold, Geoffrey" userId="84df3a83-fb20-4e73-a9fb-16fe3fc1bec7" providerId="ADAL" clId="{C4D9AD40-6681-41EB-8672-54459BC3B456}" dt="2024-09-18T13:18:01.871" v="682"/>
          <ac:picMkLst>
            <pc:docMk/>
            <pc:sldMk cId="4164326778" sldId="342"/>
            <ac:picMk id="7" creationId="{10255801-806D-B5AD-FD7C-A6EBA14C02AA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8:25.159" v="691"/>
        <pc:sldMkLst>
          <pc:docMk/>
          <pc:sldMk cId="840051277" sldId="344"/>
        </pc:sldMkLst>
        <pc:spChg chg="del">
          <ac:chgData name="Arnold, Geoffrey" userId="84df3a83-fb20-4e73-a9fb-16fe3fc1bec7" providerId="ADAL" clId="{C4D9AD40-6681-41EB-8672-54459BC3B456}" dt="2024-09-18T13:18:24.966" v="690" actId="478"/>
          <ac:spMkLst>
            <pc:docMk/>
            <pc:sldMk cId="840051277" sldId="344"/>
            <ac:spMk id="3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25.159" v="691"/>
          <ac:picMkLst>
            <pc:docMk/>
            <pc:sldMk cId="840051277" sldId="344"/>
            <ac:picMk id="5" creationId="{28E24A8E-5EA9-ABD5-C49E-818003C1A9E0}"/>
          </ac:picMkLst>
        </pc:picChg>
      </pc:sldChg>
      <pc:sldChg chg="add">
        <pc:chgData name="Arnold, Geoffrey" userId="84df3a83-fb20-4e73-a9fb-16fe3fc1bec7" providerId="ADAL" clId="{C4D9AD40-6681-41EB-8672-54459BC3B456}" dt="2024-09-18T14:51:42.624" v="1475"/>
        <pc:sldMkLst>
          <pc:docMk/>
          <pc:sldMk cId="2351212471" sldId="353"/>
        </pc:sldMkLst>
      </pc:sldChg>
      <pc:sldChg chg="del">
        <pc:chgData name="Arnold, Geoffrey" userId="84df3a83-fb20-4e73-a9fb-16fe3fc1bec7" providerId="ADAL" clId="{C4D9AD40-6681-41EB-8672-54459BC3B456}" dt="2024-09-05T14:02:08.541" v="98" actId="47"/>
        <pc:sldMkLst>
          <pc:docMk/>
          <pc:sldMk cId="3735733003" sldId="353"/>
        </pc:sldMkLst>
      </pc:sldChg>
      <pc:sldChg chg="addSp delSp modSp add mod">
        <pc:chgData name="Arnold, Geoffrey" userId="84df3a83-fb20-4e73-a9fb-16fe3fc1bec7" providerId="ADAL" clId="{C4D9AD40-6681-41EB-8672-54459BC3B456}" dt="2024-09-18T15:06:43.365" v="2063" actId="14100"/>
        <pc:sldMkLst>
          <pc:docMk/>
          <pc:sldMk cId="807111893" sldId="354"/>
        </pc:sldMkLst>
        <pc:spChg chg="add mod">
          <ac:chgData name="Arnold, Geoffrey" userId="84df3a83-fb20-4e73-a9fb-16fe3fc1bec7" providerId="ADAL" clId="{C4D9AD40-6681-41EB-8672-54459BC3B456}" dt="2024-09-18T14:59:27.496" v="1911" actId="20577"/>
          <ac:spMkLst>
            <pc:docMk/>
            <pc:sldMk cId="807111893" sldId="354"/>
            <ac:spMk id="2" creationId="{12FC39C0-AD98-61BD-21D9-6B25BC1B924D}"/>
          </ac:spMkLst>
        </pc:spChg>
        <pc:spChg chg="mod">
          <ac:chgData name="Arnold, Geoffrey" userId="84df3a83-fb20-4e73-a9fb-16fe3fc1bec7" providerId="ADAL" clId="{C4D9AD40-6681-41EB-8672-54459BC3B456}" dt="2024-09-18T14:58:37.846" v="1848" actId="20577"/>
          <ac:spMkLst>
            <pc:docMk/>
            <pc:sldMk cId="807111893" sldId="354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4:59:15.696" v="1888" actId="20577"/>
          <ac:spMkLst>
            <pc:docMk/>
            <pc:sldMk cId="807111893" sldId="354"/>
            <ac:spMk id="4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4:58:43.966" v="1849" actId="478"/>
          <ac:spMkLst>
            <pc:docMk/>
            <pc:sldMk cId="807111893" sldId="354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5:03:10.470" v="2062"/>
          <ac:spMkLst>
            <pc:docMk/>
            <pc:sldMk cId="807111893" sldId="354"/>
            <ac:spMk id="6" creationId="{00000000-0000-0000-0000-000000000000}"/>
          </ac:spMkLst>
        </pc:spChg>
        <pc:spChg chg="add mod">
          <ac:chgData name="Arnold, Geoffrey" userId="84df3a83-fb20-4e73-a9fb-16fe3fc1bec7" providerId="ADAL" clId="{C4D9AD40-6681-41EB-8672-54459BC3B456}" dt="2024-09-18T15:06:43.365" v="2063" actId="14100"/>
          <ac:spMkLst>
            <pc:docMk/>
            <pc:sldMk cId="807111893" sldId="354"/>
            <ac:spMk id="7" creationId="{4E03CBEA-2C24-8FF0-C62A-9AA754CE7841}"/>
          </ac:spMkLst>
        </pc:spChg>
      </pc:sldChg>
      <pc:sldChg chg="del">
        <pc:chgData name="Arnold, Geoffrey" userId="84df3a83-fb20-4e73-a9fb-16fe3fc1bec7" providerId="ADAL" clId="{C4D9AD40-6681-41EB-8672-54459BC3B456}" dt="2024-09-05T14:02:09.259" v="99" actId="47"/>
        <pc:sldMkLst>
          <pc:docMk/>
          <pc:sldMk cId="1225819523" sldId="354"/>
        </pc:sldMkLst>
      </pc:sldChg>
    </pc:docChg>
  </pc:docChgLst>
  <pc:docChgLst>
    <pc:chgData name="Arnold, Geoffrey" userId="84df3a83-fb20-4e73-a9fb-16fe3fc1bec7" providerId="ADAL" clId="{F834DCF1-1540-489F-AED4-FCE5721FCE1D}"/>
    <pc:docChg chg="undo custSel modSld">
      <pc:chgData name="Arnold, Geoffrey" userId="84df3a83-fb20-4e73-a9fb-16fe3fc1bec7" providerId="ADAL" clId="{F834DCF1-1540-489F-AED4-FCE5721FCE1D}" dt="2021-12-23T16:55:57.330" v="138" actId="20577"/>
      <pc:docMkLst>
        <pc:docMk/>
      </pc:docMkLst>
      <pc:sldChg chg="modSp mod">
        <pc:chgData name="Arnold, Geoffrey" userId="84df3a83-fb20-4e73-a9fb-16fe3fc1bec7" providerId="ADAL" clId="{F834DCF1-1540-489F-AED4-FCE5721FCE1D}" dt="2021-12-23T16:08:13.285" v="8" actId="20577"/>
        <pc:sldMkLst>
          <pc:docMk/>
          <pc:sldMk cId="0" sldId="263"/>
        </pc:sldMkLst>
        <pc:spChg chg="mod">
          <ac:chgData name="Arnold, Geoffrey" userId="84df3a83-fb20-4e73-a9fb-16fe3fc1bec7" providerId="ADAL" clId="{F834DCF1-1540-489F-AED4-FCE5721FCE1D}" dt="2021-12-23T16:08:13.285" v="8" actId="20577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09:18.385" v="13" actId="1076"/>
        <pc:sldMkLst>
          <pc:docMk/>
          <pc:sldMk cId="0" sldId="264"/>
        </pc:sldMkLst>
        <pc:spChg chg="mod">
          <ac:chgData name="Arnold, Geoffrey" userId="84df3a83-fb20-4e73-a9fb-16fe3fc1bec7" providerId="ADAL" clId="{F834DCF1-1540-489F-AED4-FCE5721FCE1D}" dt="2021-12-23T16:09:18.385" v="13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41:03.639" v="74" actId="20577"/>
        <pc:sldMkLst>
          <pc:docMk/>
          <pc:sldMk cId="0" sldId="277"/>
        </pc:sldMkLst>
        <pc:spChg chg="mod">
          <ac:chgData name="Arnold, Geoffrey" userId="84df3a83-fb20-4e73-a9fb-16fe3fc1bec7" providerId="ADAL" clId="{F834DCF1-1540-489F-AED4-FCE5721FCE1D}" dt="2021-12-23T16:40:57.425" v="71" actId="1076"/>
          <ac:spMkLst>
            <pc:docMk/>
            <pc:sldMk cId="0" sldId="277"/>
            <ac:spMk id="5" creationId="{AD9C2986-47A7-4A51-9AA7-9B53BC8D06FF}"/>
          </ac:spMkLst>
        </pc:spChg>
        <pc:spChg chg="mod">
          <ac:chgData name="Arnold, Geoffrey" userId="84df3a83-fb20-4e73-a9fb-16fe3fc1bec7" providerId="ADAL" clId="{F834DCF1-1540-489F-AED4-FCE5721FCE1D}" dt="2021-12-23T16:41:03.639" v="74" actId="20577"/>
          <ac:spMkLst>
            <pc:docMk/>
            <pc:sldMk cId="0" sldId="277"/>
            <ac:spMk id="6" creationId="{452645A3-10D9-42C3-9840-857EBFB10EB9}"/>
          </ac:spMkLst>
        </pc:spChg>
      </pc:sldChg>
      <pc:sldChg chg="modSp mod">
        <pc:chgData name="Arnold, Geoffrey" userId="84df3a83-fb20-4e73-a9fb-16fe3fc1bec7" providerId="ADAL" clId="{F834DCF1-1540-489F-AED4-FCE5721FCE1D}" dt="2021-12-23T16:55:57.330" v="138" actId="20577"/>
        <pc:sldMkLst>
          <pc:docMk/>
          <pc:sldMk cId="1225819523" sldId="354"/>
        </pc:sldMkLst>
        <pc:spChg chg="mod">
          <ac:chgData name="Arnold, Geoffrey" userId="84df3a83-fb20-4e73-a9fb-16fe3fc1bec7" providerId="ADAL" clId="{F834DCF1-1540-489F-AED4-FCE5721FCE1D}" dt="2021-12-23T16:55:57.330" v="138" actId="20577"/>
          <ac:spMkLst>
            <pc:docMk/>
            <pc:sldMk cId="1225819523" sldId="354"/>
            <ac:spMk id="6" creationId="{452645A3-10D9-42C3-9840-857EBFB10EB9}"/>
          </ac:spMkLst>
        </pc:spChg>
      </pc:sldChg>
    </pc:docChg>
  </pc:docChgLst>
  <pc:docChgLst>
    <pc:chgData name="Arnold, Geoffrey" userId="84df3a83-fb20-4e73-a9fb-16fe3fc1bec7" providerId="ADAL" clId="{387ED462-FC74-4710-9697-19F997BC6B78}"/>
    <pc:docChg chg="custSel addSld delSld modSld">
      <pc:chgData name="Arnold, Geoffrey" userId="84df3a83-fb20-4e73-a9fb-16fe3fc1bec7" providerId="ADAL" clId="{387ED462-FC74-4710-9697-19F997BC6B78}" dt="2024-11-21T20:13:50.498" v="1184" actId="20577"/>
      <pc:docMkLst>
        <pc:docMk/>
      </pc:docMkLst>
      <pc:sldChg chg="modSp mod">
        <pc:chgData name="Arnold, Geoffrey" userId="84df3a83-fb20-4e73-a9fb-16fe3fc1bec7" providerId="ADAL" clId="{387ED462-FC74-4710-9697-19F997BC6B78}" dt="2024-11-21T19:49:46.591" v="1176" actId="20577"/>
        <pc:sldMkLst>
          <pc:docMk/>
          <pc:sldMk cId="0" sldId="276"/>
        </pc:sldMkLst>
        <pc:spChg chg="mod">
          <ac:chgData name="Arnold, Geoffrey" userId="84df3a83-fb20-4e73-a9fb-16fe3fc1bec7" providerId="ADAL" clId="{387ED462-FC74-4710-9697-19F997BC6B78}" dt="2024-11-21T19:49:46.591" v="1176" actId="20577"/>
          <ac:spMkLst>
            <pc:docMk/>
            <pc:sldMk cId="0" sldId="276"/>
            <ac:spMk id="4" creationId="{00000000-0000-0000-0000-000000000000}"/>
          </ac:spMkLst>
        </pc:spChg>
      </pc:sldChg>
      <pc:sldChg chg="modSp mod">
        <pc:chgData name="Arnold, Geoffrey" userId="84df3a83-fb20-4e73-a9fb-16fe3fc1bec7" providerId="ADAL" clId="{387ED462-FC74-4710-9697-19F997BC6B78}" dt="2024-11-21T15:29:20.608" v="1175" actId="20577"/>
        <pc:sldMkLst>
          <pc:docMk/>
          <pc:sldMk cId="3612393249" sldId="310"/>
        </pc:sldMkLst>
        <pc:spChg chg="mod">
          <ac:chgData name="Arnold, Geoffrey" userId="84df3a83-fb20-4e73-a9fb-16fe3fc1bec7" providerId="ADAL" clId="{387ED462-FC74-4710-9697-19F997BC6B78}" dt="2024-11-21T15:29:20.608" v="1175" actId="20577"/>
          <ac:spMkLst>
            <pc:docMk/>
            <pc:sldMk cId="3612393249" sldId="310"/>
            <ac:spMk id="4" creationId="{00000000-0000-0000-0000-000000000000}"/>
          </ac:spMkLst>
        </pc:spChg>
      </pc:sldChg>
      <pc:sldChg chg="modSp mod">
        <pc:chgData name="Arnold, Geoffrey" userId="84df3a83-fb20-4e73-a9fb-16fe3fc1bec7" providerId="ADAL" clId="{387ED462-FC74-4710-9697-19F997BC6B78}" dt="2024-11-21T15:14:45.082" v="124" actId="20577"/>
        <pc:sldMkLst>
          <pc:docMk/>
          <pc:sldMk cId="0" sldId="341"/>
        </pc:sldMkLst>
        <pc:spChg chg="mod">
          <ac:chgData name="Arnold, Geoffrey" userId="84df3a83-fb20-4e73-a9fb-16fe3fc1bec7" providerId="ADAL" clId="{387ED462-FC74-4710-9697-19F997BC6B78}" dt="2024-11-21T15:14:45.082" v="124" actId="20577"/>
          <ac:spMkLst>
            <pc:docMk/>
            <pc:sldMk cId="0" sldId="341"/>
            <ac:spMk id="3" creationId="{00000000-0000-0000-0000-000000000000}"/>
          </ac:spMkLst>
        </pc:spChg>
      </pc:sldChg>
      <pc:sldChg chg="modSp mod">
        <pc:chgData name="Arnold, Geoffrey" userId="84df3a83-fb20-4e73-a9fb-16fe3fc1bec7" providerId="ADAL" clId="{387ED462-FC74-4710-9697-19F997BC6B78}" dt="2024-11-21T20:13:50.498" v="1184" actId="20577"/>
        <pc:sldMkLst>
          <pc:docMk/>
          <pc:sldMk cId="807111893" sldId="354"/>
        </pc:sldMkLst>
        <pc:spChg chg="mod">
          <ac:chgData name="Arnold, Geoffrey" userId="84df3a83-fb20-4e73-a9fb-16fe3fc1bec7" providerId="ADAL" clId="{387ED462-FC74-4710-9697-19F997BC6B78}" dt="2024-11-21T20:13:50.498" v="1184" actId="20577"/>
          <ac:spMkLst>
            <pc:docMk/>
            <pc:sldMk cId="807111893" sldId="354"/>
            <ac:spMk id="7" creationId="{4E03CBEA-2C24-8FF0-C62A-9AA754CE7841}"/>
          </ac:spMkLst>
        </pc:spChg>
      </pc:sldChg>
      <pc:sldChg chg="modSp new mod">
        <pc:chgData name="Arnold, Geoffrey" userId="84df3a83-fb20-4e73-a9fb-16fe3fc1bec7" providerId="ADAL" clId="{387ED462-FC74-4710-9697-19F997BC6B78}" dt="2024-11-21T15:14:21.437" v="119" actId="20577"/>
        <pc:sldMkLst>
          <pc:docMk/>
          <pc:sldMk cId="4190363346" sldId="361"/>
        </pc:sldMkLst>
        <pc:spChg chg="mod">
          <ac:chgData name="Arnold, Geoffrey" userId="84df3a83-fb20-4e73-a9fb-16fe3fc1bec7" providerId="ADAL" clId="{387ED462-FC74-4710-9697-19F997BC6B78}" dt="2024-11-21T15:14:05.296" v="36" actId="20577"/>
          <ac:spMkLst>
            <pc:docMk/>
            <pc:sldMk cId="4190363346" sldId="361"/>
            <ac:spMk id="2" creationId="{5D48DED7-3F09-E009-7ABC-49650531557E}"/>
          </ac:spMkLst>
        </pc:spChg>
        <pc:spChg chg="mod">
          <ac:chgData name="Arnold, Geoffrey" userId="84df3a83-fb20-4e73-a9fb-16fe3fc1bec7" providerId="ADAL" clId="{387ED462-FC74-4710-9697-19F997BC6B78}" dt="2024-11-21T15:14:21.437" v="119" actId="20577"/>
          <ac:spMkLst>
            <pc:docMk/>
            <pc:sldMk cId="4190363346" sldId="361"/>
            <ac:spMk id="3" creationId="{10BC98A1-DF57-52B9-C090-2BA76C405A6B}"/>
          </ac:spMkLst>
        </pc:spChg>
      </pc:sldChg>
      <pc:sldChg chg="modSp add mod">
        <pc:chgData name="Arnold, Geoffrey" userId="84df3a83-fb20-4e73-a9fb-16fe3fc1bec7" providerId="ADAL" clId="{387ED462-FC74-4710-9697-19F997BC6B78}" dt="2024-11-21T15:15:14.728" v="138" actId="20577"/>
        <pc:sldMkLst>
          <pc:docMk/>
          <pc:sldMk cId="349368141" sldId="362"/>
        </pc:sldMkLst>
        <pc:spChg chg="mod">
          <ac:chgData name="Arnold, Geoffrey" userId="84df3a83-fb20-4e73-a9fb-16fe3fc1bec7" providerId="ADAL" clId="{387ED462-FC74-4710-9697-19F997BC6B78}" dt="2024-11-21T15:15:14.728" v="138" actId="20577"/>
          <ac:spMkLst>
            <pc:docMk/>
            <pc:sldMk cId="349368141" sldId="362"/>
            <ac:spMk id="4" creationId="{00000000-0000-0000-0000-000000000000}"/>
          </ac:spMkLst>
        </pc:spChg>
      </pc:sldChg>
      <pc:sldChg chg="addSp delSp modSp new del mod modClrScheme chgLayout">
        <pc:chgData name="Arnold, Geoffrey" userId="84df3a83-fb20-4e73-a9fb-16fe3fc1bec7" providerId="ADAL" clId="{387ED462-FC74-4710-9697-19F997BC6B78}" dt="2024-11-21T15:15:05.206" v="127" actId="47"/>
        <pc:sldMkLst>
          <pc:docMk/>
          <pc:sldMk cId="2907380096" sldId="362"/>
        </pc:sldMkLst>
        <pc:spChg chg="del mod ord">
          <ac:chgData name="Arnold, Geoffrey" userId="84df3a83-fb20-4e73-a9fb-16fe3fc1bec7" providerId="ADAL" clId="{387ED462-FC74-4710-9697-19F997BC6B78}" dt="2024-11-21T15:15:00.297" v="126" actId="700"/>
          <ac:spMkLst>
            <pc:docMk/>
            <pc:sldMk cId="2907380096" sldId="362"/>
            <ac:spMk id="2" creationId="{2141D862-E10D-08A7-19AA-CB5A99319C92}"/>
          </ac:spMkLst>
        </pc:spChg>
        <pc:spChg chg="del">
          <ac:chgData name="Arnold, Geoffrey" userId="84df3a83-fb20-4e73-a9fb-16fe3fc1bec7" providerId="ADAL" clId="{387ED462-FC74-4710-9697-19F997BC6B78}" dt="2024-11-21T15:15:00.297" v="126" actId="700"/>
          <ac:spMkLst>
            <pc:docMk/>
            <pc:sldMk cId="2907380096" sldId="362"/>
            <ac:spMk id="3" creationId="{95868F69-565C-8057-066A-52B3759E3280}"/>
          </ac:spMkLst>
        </pc:spChg>
        <pc:spChg chg="add mod ord">
          <ac:chgData name="Arnold, Geoffrey" userId="84df3a83-fb20-4e73-a9fb-16fe3fc1bec7" providerId="ADAL" clId="{387ED462-FC74-4710-9697-19F997BC6B78}" dt="2024-11-21T15:15:00.297" v="126" actId="700"/>
          <ac:spMkLst>
            <pc:docMk/>
            <pc:sldMk cId="2907380096" sldId="362"/>
            <ac:spMk id="4" creationId="{B2AE5EED-70B3-2E12-3FC2-6E5781A34C17}"/>
          </ac:spMkLst>
        </pc:spChg>
      </pc:sldChg>
      <pc:sldChg chg="addSp modSp new mod modClrScheme chgLayout">
        <pc:chgData name="Arnold, Geoffrey" userId="84df3a83-fb20-4e73-a9fb-16fe3fc1bec7" providerId="ADAL" clId="{387ED462-FC74-4710-9697-19F997BC6B78}" dt="2024-11-21T15:18:20.857" v="614" actId="2711"/>
        <pc:sldMkLst>
          <pc:docMk/>
          <pc:sldMk cId="205673456" sldId="363"/>
        </pc:sldMkLst>
        <pc:spChg chg="add mod">
          <ac:chgData name="Arnold, Geoffrey" userId="84df3a83-fb20-4e73-a9fb-16fe3fc1bec7" providerId="ADAL" clId="{387ED462-FC74-4710-9697-19F997BC6B78}" dt="2024-11-21T15:15:26.486" v="154" actId="20577"/>
          <ac:spMkLst>
            <pc:docMk/>
            <pc:sldMk cId="205673456" sldId="363"/>
            <ac:spMk id="2" creationId="{53CB54D3-98C6-9531-CAD9-9B6EE1CDAC2A}"/>
          </ac:spMkLst>
        </pc:spChg>
        <pc:spChg chg="add mod">
          <ac:chgData name="Arnold, Geoffrey" userId="84df3a83-fb20-4e73-a9fb-16fe3fc1bec7" providerId="ADAL" clId="{387ED462-FC74-4710-9697-19F997BC6B78}" dt="2024-11-21T15:16:31.632" v="411" actId="20577"/>
          <ac:spMkLst>
            <pc:docMk/>
            <pc:sldMk cId="205673456" sldId="363"/>
            <ac:spMk id="3" creationId="{13510F6F-136D-3750-616D-D1556DBC88CA}"/>
          </ac:spMkLst>
        </pc:spChg>
        <pc:spChg chg="add mod">
          <ac:chgData name="Arnold, Geoffrey" userId="84df3a83-fb20-4e73-a9fb-16fe3fc1bec7" providerId="ADAL" clId="{387ED462-FC74-4710-9697-19F997BC6B78}" dt="2024-11-21T15:18:20.857" v="614" actId="2711"/>
          <ac:spMkLst>
            <pc:docMk/>
            <pc:sldMk cId="205673456" sldId="363"/>
            <ac:spMk id="4" creationId="{A14B2ECB-1B99-905C-1AB5-774BAB4039CA}"/>
          </ac:spMkLst>
        </pc:spChg>
      </pc:sldChg>
      <pc:sldChg chg="modSp add mod">
        <pc:chgData name="Arnold, Geoffrey" userId="84df3a83-fb20-4e73-a9fb-16fe3fc1bec7" providerId="ADAL" clId="{387ED462-FC74-4710-9697-19F997BC6B78}" dt="2024-11-21T15:18:28.650" v="615" actId="2711"/>
        <pc:sldMkLst>
          <pc:docMk/>
          <pc:sldMk cId="4142525071" sldId="364"/>
        </pc:sldMkLst>
        <pc:spChg chg="mod">
          <ac:chgData name="Arnold, Geoffrey" userId="84df3a83-fb20-4e73-a9fb-16fe3fc1bec7" providerId="ADAL" clId="{387ED462-FC74-4710-9697-19F997BC6B78}" dt="2024-11-21T15:17:14.815" v="482" actId="20577"/>
          <ac:spMkLst>
            <pc:docMk/>
            <pc:sldMk cId="4142525071" sldId="364"/>
            <ac:spMk id="2" creationId="{53CB54D3-98C6-9531-CAD9-9B6EE1CDAC2A}"/>
          </ac:spMkLst>
        </pc:spChg>
        <pc:spChg chg="mod">
          <ac:chgData name="Arnold, Geoffrey" userId="84df3a83-fb20-4e73-a9fb-16fe3fc1bec7" providerId="ADAL" clId="{387ED462-FC74-4710-9697-19F997BC6B78}" dt="2024-11-21T15:17:38.119" v="598" actId="20577"/>
          <ac:spMkLst>
            <pc:docMk/>
            <pc:sldMk cId="4142525071" sldId="364"/>
            <ac:spMk id="3" creationId="{13510F6F-136D-3750-616D-D1556DBC88CA}"/>
          </ac:spMkLst>
        </pc:spChg>
        <pc:spChg chg="mod">
          <ac:chgData name="Arnold, Geoffrey" userId="84df3a83-fb20-4e73-a9fb-16fe3fc1bec7" providerId="ADAL" clId="{387ED462-FC74-4710-9697-19F997BC6B78}" dt="2024-11-21T15:18:28.650" v="615" actId="2711"/>
          <ac:spMkLst>
            <pc:docMk/>
            <pc:sldMk cId="4142525071" sldId="364"/>
            <ac:spMk id="4" creationId="{A14B2ECB-1B99-905C-1AB5-774BAB4039CA}"/>
          </ac:spMkLst>
        </pc:spChg>
      </pc:sldChg>
      <pc:sldChg chg="addSp delSp modSp add mod">
        <pc:chgData name="Arnold, Geoffrey" userId="84df3a83-fb20-4e73-a9fb-16fe3fc1bec7" providerId="ADAL" clId="{387ED462-FC74-4710-9697-19F997BC6B78}" dt="2024-11-21T15:26:27.892" v="1169" actId="20577"/>
        <pc:sldMkLst>
          <pc:docMk/>
          <pc:sldMk cId="4188666288" sldId="365"/>
        </pc:sldMkLst>
        <pc:spChg chg="mod">
          <ac:chgData name="Arnold, Geoffrey" userId="84df3a83-fb20-4e73-a9fb-16fe3fc1bec7" providerId="ADAL" clId="{387ED462-FC74-4710-9697-19F997BC6B78}" dt="2024-11-21T15:18:46.306" v="636" actId="20577"/>
          <ac:spMkLst>
            <pc:docMk/>
            <pc:sldMk cId="4188666288" sldId="365"/>
            <ac:spMk id="2" creationId="{53CB54D3-98C6-9531-CAD9-9B6EE1CDAC2A}"/>
          </ac:spMkLst>
        </pc:spChg>
        <pc:spChg chg="mod">
          <ac:chgData name="Arnold, Geoffrey" userId="84df3a83-fb20-4e73-a9fb-16fe3fc1bec7" providerId="ADAL" clId="{387ED462-FC74-4710-9697-19F997BC6B78}" dt="2024-11-21T15:22:06.278" v="1071" actId="20577"/>
          <ac:spMkLst>
            <pc:docMk/>
            <pc:sldMk cId="4188666288" sldId="365"/>
            <ac:spMk id="3" creationId="{13510F6F-136D-3750-616D-D1556DBC88CA}"/>
          </ac:spMkLst>
        </pc:spChg>
        <pc:spChg chg="del">
          <ac:chgData name="Arnold, Geoffrey" userId="84df3a83-fb20-4e73-a9fb-16fe3fc1bec7" providerId="ADAL" clId="{387ED462-FC74-4710-9697-19F997BC6B78}" dt="2024-11-21T15:19:44.392" v="787" actId="478"/>
          <ac:spMkLst>
            <pc:docMk/>
            <pc:sldMk cId="4188666288" sldId="365"/>
            <ac:spMk id="4" creationId="{A14B2ECB-1B99-905C-1AB5-774BAB4039CA}"/>
          </ac:spMkLst>
        </pc:spChg>
        <pc:spChg chg="add mod">
          <ac:chgData name="Arnold, Geoffrey" userId="84df3a83-fb20-4e73-a9fb-16fe3fc1bec7" providerId="ADAL" clId="{387ED462-FC74-4710-9697-19F997BC6B78}" dt="2024-11-21T15:26:27.892" v="1169" actId="20577"/>
          <ac:spMkLst>
            <pc:docMk/>
            <pc:sldMk cId="4188666288" sldId="365"/>
            <ac:spMk id="6" creationId="{0F0D428D-EDC5-2FF6-28EE-83F20391C9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54384-3E0D-4645-A54D-2C10199887D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BA346-703A-4397-828B-ADFF05EC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4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BA346-703A-4397-828B-ADFF05EC2A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9" y="374174"/>
            <a:ext cx="18946638" cy="15709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11" y="2759075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23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6" name="Picture 5" descr="A logo of a beaver&#10;&#10;Description automatically generated">
            <a:extLst>
              <a:ext uri="{FF2B5EF4-FFF2-40B4-BE49-F238E27FC236}">
                <a16:creationId xmlns:a16="http://schemas.microsoft.com/office/drawing/2014/main" id="{B72B5729-1BE5-1A05-68DD-6E8888FD9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416973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Highlight the Dev Warehouse Connection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Create a new SQL Script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SQL &gt; New SQL Script (or CRTL+])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that selects Vaccine Site locations from the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Health_SalesForce_Site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table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9849" y="3825875"/>
            <a:ext cx="12344400" cy="74443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lang="en-US" sz="4000" spc="8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* FROM </a:t>
            </a:r>
            <a:r>
              <a:rPr lang="en-US" sz="4000" spc="80" dirty="0" err="1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ACHD.Health_SalesForce_Site</a:t>
            </a:r>
            <a:endParaRPr lang="en-US" sz="4000" spc="80" dirty="0">
              <a:solidFill>
                <a:srgbClr val="21273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FA8A3-ACAC-A975-84D7-67752AFE84D6}"/>
              </a:ext>
            </a:extLst>
          </p:cNvPr>
          <p:cNvSpPr txBox="1"/>
          <p:nvPr/>
        </p:nvSpPr>
        <p:spPr>
          <a:xfrm>
            <a:off x="5071056" y="5372568"/>
            <a:ext cx="10142112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tabLst>
                <a:tab pos="515620" algn="l"/>
              </a:tabLst>
            </a:pPr>
            <a:r>
              <a:rPr lang="en-US" sz="180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DBeaver Short Cut: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Right click the table you want to start a query from in the Database Navigator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Click Read data in SQL console</a:t>
            </a:r>
          </a:p>
          <a:p>
            <a:pPr marL="755650" lvl="1" indent="-285750"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Note: This method names all of the columns instead of using *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endParaRPr lang="en-US" spc="-180" dirty="0">
              <a:solidFill>
                <a:srgbClr val="212733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 descr="A logo of a beaver&#10;&#10;Description automatically generated">
            <a:extLst>
              <a:ext uri="{FF2B5EF4-FFF2-40B4-BE49-F238E27FC236}">
                <a16:creationId xmlns:a16="http://schemas.microsoft.com/office/drawing/2014/main" id="{10255801-806D-B5AD-FD7C-A6EBA14C0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 dirty="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 dirty="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91030" y="1912876"/>
            <a:ext cx="14957219" cy="6370334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This time let’s target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Health_SalesForce_Appointment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the BETWEEN function as a WHERE filter to get Second Dose appointments from April 1</a:t>
            </a:r>
            <a:r>
              <a:rPr lang="en-US" sz="4100" spc="10" baseline="30000" dirty="0">
                <a:solidFill>
                  <a:srgbClr val="212733"/>
                </a:solidFill>
                <a:latin typeface="Arial"/>
                <a:cs typeface="Arial"/>
              </a:rPr>
              <a:t>st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to the 30</a:t>
            </a:r>
            <a:r>
              <a:rPr lang="en-US" sz="4100" spc="10" baseline="30000" dirty="0">
                <a:solidFill>
                  <a:srgbClr val="212733"/>
                </a:solidFill>
                <a:latin typeface="Arial"/>
                <a:cs typeface="Arial"/>
              </a:rPr>
              <a:t>th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in 2021.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Stretch goal: Use the IN Filter to get requests where the status is either "Day Of Screening Question Incomplete" or  "Cancelled".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119656" y="2974129"/>
            <a:ext cx="15864787" cy="2680546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5062" y="2985765"/>
            <a:ext cx="15849600" cy="2680546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SELECT * FROM </a:t>
            </a:r>
            <a:r>
              <a:rPr lang="en-US" sz="3600" spc="60" dirty="0" err="1">
                <a:latin typeface="Lucida Sans Unicode"/>
                <a:cs typeface="Lucida Sans Unicode"/>
              </a:rPr>
              <a:t>ACHD.Health_SalesForce_Appointment</a:t>
            </a:r>
            <a:endParaRPr lang="en-US" sz="3600" spc="6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WHERE </a:t>
            </a:r>
            <a:r>
              <a:rPr lang="en-US" sz="3600" spc="60" dirty="0" err="1">
                <a:latin typeface="Lucida Sans Unicode"/>
                <a:cs typeface="Lucida Sans Unicode"/>
              </a:rPr>
              <a:t>Dose_Number__c</a:t>
            </a:r>
            <a:r>
              <a:rPr lang="en-US" sz="3600" spc="60" dirty="0">
                <a:latin typeface="Lucida Sans Unicode"/>
                <a:cs typeface="Lucida Sans Unicode"/>
              </a:rPr>
              <a:t> = 'Second Dose'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Appointment_Date_Time__c</a:t>
            </a:r>
            <a:r>
              <a:rPr lang="en-US" sz="3600" spc="60" dirty="0">
                <a:latin typeface="Lucida Sans Unicode"/>
                <a:cs typeface="Lucida Sans Unicode"/>
              </a:rPr>
              <a:t> BETWEEN '2021-04-01' AND '2021-04-30'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55784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endParaRPr lang="en-US" sz="3200" spc="6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9874" y="6053498"/>
            <a:ext cx="15864788" cy="32704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SELECT * FROM </a:t>
            </a:r>
            <a:r>
              <a:rPr lang="en-US" sz="3600" spc="60" dirty="0" err="1">
                <a:latin typeface="Lucida Sans Unicode"/>
                <a:cs typeface="Lucida Sans Unicode"/>
              </a:rPr>
              <a:t>ACHD.Health_SalesForce_Appointment</a:t>
            </a:r>
            <a:endParaRPr lang="en-US" sz="3600" spc="6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WHERE </a:t>
            </a:r>
            <a:r>
              <a:rPr lang="en-US" sz="3600" spc="60" dirty="0" err="1">
                <a:latin typeface="Lucida Sans Unicode"/>
                <a:cs typeface="Lucida Sans Unicode"/>
              </a:rPr>
              <a:t>Dose_Number__c</a:t>
            </a:r>
            <a:r>
              <a:rPr lang="en-US" sz="3600" spc="60" dirty="0">
                <a:latin typeface="Lucida Sans Unicode"/>
                <a:cs typeface="Lucida Sans Unicode"/>
              </a:rPr>
              <a:t> = 'Second Dose'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Appointment_Date_Time__c</a:t>
            </a:r>
            <a:r>
              <a:rPr lang="en-US" sz="3600" spc="60" dirty="0">
                <a:latin typeface="Lucida Sans Unicode"/>
                <a:cs typeface="Lucida Sans Unicode"/>
              </a:rPr>
              <a:t> BETWEEN '2021-04-01' AND '2021-04-30'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Status__c</a:t>
            </a:r>
            <a:r>
              <a:rPr lang="en-US" sz="3600" spc="60" dirty="0">
                <a:latin typeface="Lucida Sans Unicode"/>
                <a:cs typeface="Lucida Sans Unicode"/>
              </a:rPr>
              <a:t> IN ('Cancelled', 'Day Of Screening Question Incomplete')</a:t>
            </a:r>
          </a:p>
        </p:txBody>
      </p:sp>
      <p:sp>
        <p:nvSpPr>
          <p:cNvPr id="8" name="object 8"/>
          <p:cNvSpPr/>
          <p:nvPr/>
        </p:nvSpPr>
        <p:spPr>
          <a:xfrm>
            <a:off x="2079874" y="6053498"/>
            <a:ext cx="15864788" cy="32704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filter()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2149475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D56E7955-1C42-4B5F-E825-BFA10A11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207749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 dirty="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distinct()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4211409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28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min(), max()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862936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R/</a:t>
            </a: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equivalents?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n(), mean(), sum()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group_by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4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This time we will use the </a:t>
            </a:r>
            <a:r>
              <a:rPr lang="en-US" sz="4100" spc="5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Health_SalesForce_Contact</a:t>
            </a: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 table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 the number of people in each Zip Code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endParaRPr lang="en-US" sz="4100" spc="5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Stretch Goal: Get the number by Zip Code that have received a Second Dose 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endParaRPr lang="en-US" sz="41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2923323" y="2889963"/>
            <a:ext cx="15640685" cy="227562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], COUNT(Id)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HealthCare_DataWarehouse.ACHD.Health_SalesForce_Contact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FED47CB-99D1-2020-4B29-3536520F5B0E}"/>
              </a:ext>
            </a:extLst>
          </p:cNvPr>
          <p:cNvSpPr txBox="1"/>
          <p:nvPr/>
        </p:nvSpPr>
        <p:spPr>
          <a:xfrm>
            <a:off x="2879320" y="6332272"/>
            <a:ext cx="15640685" cy="3414396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], COUNT(Id)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HealthCare_DataWarehouse.ACHD.Health_SalesForce_Contact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Second_Dose_Received_Date__c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IS NOT NULL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28E24A8E-5EA9-ABD5-C49E-818003C1A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case_when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39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paste()/paste0()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4D33-EA81-D73D-1B10-48CD4F91A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35A15D-4684-0230-D8FD-A8AA810B5FCB}"/>
              </a:ext>
            </a:extLst>
          </p:cNvPr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57DB73-52EF-DB99-99A2-18AF9368D9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2650" y="3319737"/>
            <a:ext cx="11126470" cy="76123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Connecting to SQL Server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4AB96DAB-B189-8A4F-5EBA-AB644DF18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4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78A876D2-7756-7640-8B80-D2BF1CF6C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VIEWS</a:t>
            </a:r>
            <a:endParaRPr lang="en-US" sz="16500" dirty="0"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78A876D2-7756-7640-8B80-D2BF1CF6C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54D3-98C6-9531-CAD9-9B6EE1CD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10F6F-136D-3750-616D-D1556DBC8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5847755"/>
          </a:xfrm>
        </p:spPr>
        <p:txBody>
          <a:bodyPr/>
          <a:lstStyle/>
          <a:p>
            <a:r>
              <a:rPr lang="en-US" dirty="0"/>
              <a:t>Once you have generated a SQL Query that you would like to save you can create a VIEW.</a:t>
            </a:r>
          </a:p>
          <a:p>
            <a:endParaRPr lang="en-US" dirty="0"/>
          </a:p>
          <a:p>
            <a:r>
              <a:rPr lang="en-US" dirty="0"/>
              <a:t>Views are stored SQL code that anyone who has access to the Schema can call just like a table in another SQL query.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B2ECB-1B99-905C-1AB5-774BAB4039CA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2923877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CREATE VIEW ACHD.SOME_NAME_V AS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&lt;&lt;SQL Query Code&gt;&gt;</a:t>
            </a:r>
          </a:p>
        </p:txBody>
      </p:sp>
    </p:spTree>
    <p:extLst>
      <p:ext uri="{BB962C8B-B14F-4D97-AF65-F5344CB8AC3E}">
        <p14:creationId xmlns:p14="http://schemas.microsoft.com/office/powerpoint/2010/main" val="205673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54D3-98C6-9531-CAD9-9B6EE1CD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10F6F-136D-3750-616D-D1556DBC8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2923877"/>
          </a:xfrm>
        </p:spPr>
        <p:txBody>
          <a:bodyPr/>
          <a:lstStyle/>
          <a:p>
            <a:r>
              <a:rPr lang="en-US" dirty="0"/>
              <a:t>If you ever have to add, remove or change anything about a view simply use the ALTER command instead of CREATE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B2ECB-1B99-905C-1AB5-774BAB4039CA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2923877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ALTER VIEW ACHD.SOME_NAME_V AS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&lt;&lt;SQL Query Code&gt;&gt;</a:t>
            </a:r>
          </a:p>
        </p:txBody>
      </p:sp>
    </p:spTree>
    <p:extLst>
      <p:ext uri="{BB962C8B-B14F-4D97-AF65-F5344CB8AC3E}">
        <p14:creationId xmlns:p14="http://schemas.microsoft.com/office/powerpoint/2010/main" val="4142525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54D3-98C6-9531-CAD9-9B6EE1CD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10F6F-136D-3750-616D-D1556DBC8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6578724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You don’t need to save SQL code in your R Scripts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Easier to share queries you made (so long as the table is named properly)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DB Admin can create INDEXES in the source tables to speed-up large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D428D-EDC5-2FF6-28EE-83F20391C9CE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5847755"/>
          </a:xfrm>
        </p:spPr>
        <p:txBody>
          <a:bodyPr/>
          <a:lstStyle/>
          <a:p>
            <a:r>
              <a:rPr lang="en-US" dirty="0"/>
              <a:t>Cons: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Cannot use ORDER BY in Views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take longer to pull data if only querying from one table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Anyone with access to the SCHEMA can update the script</a:t>
            </a:r>
          </a:p>
        </p:txBody>
      </p:sp>
    </p:spTree>
    <p:extLst>
      <p:ext uri="{BB962C8B-B14F-4D97-AF65-F5344CB8AC3E}">
        <p14:creationId xmlns:p14="http://schemas.microsoft.com/office/powerpoint/2010/main" val="4188666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76123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 in R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CBAE-3117-E055-2124-53D3CB9E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8049D-3D67-8ECC-7C76-87C86C94D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6709529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Click Database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Click Driver Manager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Click New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Put the following settings: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Driver Type: Generic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Driver Name: SQL Server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Class Name: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com.microsoft.sqlserver.jdbc.SQLServerDriver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URL Template: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jdbc:sqlserver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://{host}[:{port}][;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databaseName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={database}]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Default Port: 1433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Default Database: master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Move to the Libraries tab</a:t>
            </a:r>
          </a:p>
        </p:txBody>
      </p:sp>
    </p:spTree>
    <p:extLst>
      <p:ext uri="{BB962C8B-B14F-4D97-AF65-F5344CB8AC3E}">
        <p14:creationId xmlns:p14="http://schemas.microsoft.com/office/powerpoint/2010/main" val="3322421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SQL Drivers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35894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Checking Installed Drivers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Open ODBC Data Source Administrator (64-bit)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Ask DIT to install the one you need if it’s missing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spc="-165" dirty="0">
              <a:solidFill>
                <a:srgbClr val="212733"/>
              </a:solidFill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9632446" y="7071599"/>
            <a:ext cx="9563604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driver = “{ODBC Driver 17 for SQL Server}”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C4897-26B4-2292-7E92-CB526A41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5168215"/>
            <a:ext cx="6963747" cy="4906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326E7C-EBFB-8335-BC54-3DF89AA161C4}"/>
              </a:ext>
            </a:extLst>
          </p:cNvPr>
          <p:cNvSpPr/>
          <p:nvPr/>
        </p:nvSpPr>
        <p:spPr>
          <a:xfrm>
            <a:off x="1974850" y="7528807"/>
            <a:ext cx="2209800" cy="68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4BB689-751C-C72F-8903-854D0DBB2157}"/>
              </a:ext>
            </a:extLst>
          </p:cNvPr>
          <p:cNvSpPr/>
          <p:nvPr/>
        </p:nvSpPr>
        <p:spPr>
          <a:xfrm>
            <a:off x="1964207" y="6919207"/>
            <a:ext cx="1991843" cy="228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3D2C50D-EE53-E804-82AE-131ADA1A403A}"/>
              </a:ext>
            </a:extLst>
          </p:cNvPr>
          <p:cNvSpPr/>
          <p:nvPr/>
        </p:nvSpPr>
        <p:spPr>
          <a:xfrm>
            <a:off x="3498850" y="5840569"/>
            <a:ext cx="4120122" cy="685801"/>
          </a:xfrm>
          <a:prstGeom prst="wedgeRectCallout">
            <a:avLst>
              <a:gd name="adj1" fmla="val -40768"/>
              <a:gd name="adj2" fmla="val 10559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Max Length columns best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B9EC173-35AC-D3E3-D530-B5B92A934D87}"/>
              </a:ext>
            </a:extLst>
          </p:cNvPr>
          <p:cNvSpPr/>
          <p:nvPr/>
        </p:nvSpPr>
        <p:spPr>
          <a:xfrm>
            <a:off x="2698750" y="8846873"/>
            <a:ext cx="2971800" cy="945268"/>
          </a:xfrm>
          <a:prstGeom prst="wedgeRectCallout">
            <a:avLst>
              <a:gd name="adj1" fmla="val -35568"/>
              <a:gd name="adj2" fmla="val -1090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3 of these will also work</a:t>
            </a:r>
          </a:p>
        </p:txBody>
      </p:sp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2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40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40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4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</a:t>
            </a:r>
            <a:r>
              <a:rPr lang="en-US" sz="2600" spc="265" dirty="0">
                <a:latin typeface="Lucida Sans Unicode"/>
                <a:cs typeface="Lucida Sans Unicode"/>
              </a:rPr>
              <a:t>{Driver Name}</a:t>
            </a:r>
            <a:r>
              <a:rPr sz="2600" spc="265" dirty="0">
                <a:latin typeface="Lucida Sans Unicode"/>
                <a:cs typeface="Lucida Sans Unicode"/>
              </a:rPr>
              <a:t>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10" dirty="0">
                <a:latin typeface="Lucida Sans Unicode"/>
                <a:cs typeface="Lucida Sans Unicode"/>
              </a:rPr>
              <a:t>port#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 err="1">
                <a:latin typeface="Lucida Sans Unicode"/>
                <a:cs typeface="Lucida Sans Unicode"/>
              </a:rPr>
              <a:t>pw</a:t>
            </a:r>
            <a:r>
              <a:rPr lang="en-US" sz="2600" spc="85" dirty="0" err="1">
                <a:latin typeface="Lucida Sans Unicode"/>
                <a:cs typeface="Lucida Sans Unicode"/>
              </a:rPr>
              <a:t>d</a:t>
            </a:r>
            <a:r>
              <a:rPr lang="en-US" sz="2600" spc="85" dirty="0">
                <a:latin typeface="Lucida Sans Unicode"/>
                <a:cs typeface="Lucida Sans Unicode"/>
              </a:rPr>
              <a:t>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900" spc="-70" dirty="0"/>
              <a:t>Running a Query</a:t>
            </a:r>
            <a:endParaRPr sz="990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8963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10" dirty="0">
                <a:solidFill>
                  <a:srgbClr val="212733"/>
                </a:solidFill>
                <a:latin typeface="Arial"/>
                <a:cs typeface="Arial"/>
              </a:rPr>
              <a:t>If you want to load the whole table: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501484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lang="en-US" sz="2600" dirty="0" err="1">
                <a:latin typeface="Lucida Sans Unicode"/>
                <a:cs typeface="Lucida Sans Unicode"/>
              </a:rPr>
              <a:t>tbl</a:t>
            </a:r>
            <a:r>
              <a:rPr lang="en-US" sz="2600" dirty="0">
                <a:latin typeface="Lucida Sans Unicode"/>
                <a:cs typeface="Lucida Sans Unicode"/>
              </a:rPr>
              <a:t> &lt;- </a:t>
            </a:r>
            <a:r>
              <a:rPr lang="en-US" sz="2600" dirty="0" err="1">
                <a:latin typeface="Lucida Sans Unicode"/>
                <a:cs typeface="Lucida Sans Unicode"/>
              </a:rPr>
              <a:t>dbReadTable</a:t>
            </a:r>
            <a:r>
              <a:rPr lang="en-US" sz="2600" dirty="0">
                <a:latin typeface="Lucida Sans Unicode"/>
                <a:cs typeface="Lucida Sans Unicode"/>
              </a:rPr>
              <a:t>(con, SQL(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8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Schema.TableNameHere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))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2FC39C0-AD98-61BD-21D9-6B25BC1B924D}"/>
              </a:ext>
            </a:extLst>
          </p:cNvPr>
          <p:cNvSpPr txBox="1"/>
          <p:nvPr/>
        </p:nvSpPr>
        <p:spPr>
          <a:xfrm>
            <a:off x="1254277" y="6248544"/>
            <a:ext cx="15796894" cy="8963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10" dirty="0">
                <a:solidFill>
                  <a:srgbClr val="212733"/>
                </a:solidFill>
                <a:latin typeface="Arial"/>
                <a:cs typeface="Arial"/>
              </a:rPr>
              <a:t>If you want to run a custom query: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03CBEA-2C24-8FF0-C62A-9AA754CE7841}"/>
              </a:ext>
            </a:extLst>
          </p:cNvPr>
          <p:cNvSpPr txBox="1"/>
          <p:nvPr/>
        </p:nvSpPr>
        <p:spPr>
          <a:xfrm>
            <a:off x="1254925" y="7985182"/>
            <a:ext cx="17594580" cy="501484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lang="en-US" sz="2600" dirty="0" err="1">
                <a:latin typeface="Lucida Sans Unicode"/>
                <a:cs typeface="Lucida Sans Unicode"/>
              </a:rPr>
              <a:t>tbl</a:t>
            </a:r>
            <a:r>
              <a:rPr lang="en-US" sz="2600" dirty="0">
                <a:latin typeface="Lucida Sans Unicode"/>
                <a:cs typeface="Lucida Sans Unicode"/>
              </a:rPr>
              <a:t> &lt;- </a:t>
            </a:r>
            <a:r>
              <a:rPr lang="en-US" sz="2600" dirty="0" err="1">
                <a:latin typeface="Lucida Sans Unicode"/>
                <a:cs typeface="Lucida Sans Unicode"/>
              </a:rPr>
              <a:t>dbGetQuery</a:t>
            </a:r>
            <a:r>
              <a:rPr lang="en-US" sz="2600" dirty="0">
                <a:latin typeface="Lucida Sans Unicode"/>
                <a:cs typeface="Lucida Sans Unicode"/>
              </a:rPr>
              <a:t>(con, 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Text of your SQL Query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807111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2846933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05-Import-Exercises.Rmd and follow instructions and run the code chunks up to disconnect.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59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DAB-3A46-927E-98DE-1454A3C5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E375-2CA0-F180-B96D-FD4F3D6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88C15-C95D-0459-9D08-A7FF8595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773288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On the Libraries Tab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Add File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Navigate to C:/Program Files/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Dbeaver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/plugins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mssql-jdbc-12.4.1.jre11.jar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Add File again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Navigate to C:/Program Files/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Dbeaver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/bin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Change the file type selector to *.*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mssql-jdbc_auth-12.4.1.x64.dll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Ok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Database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New Database Connection</a:t>
            </a:r>
          </a:p>
          <a:p>
            <a:pPr marL="914400" indent="-914400">
              <a:buFont typeface="+mj-lt"/>
              <a:buAutoNum type="arabicPeriod"/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rabicPeriod"/>
            </a:pP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3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DED7-3F09-E009-7ABC-49650531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Gathering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C98A1-DF57-52B9-C090-2BA76C405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730969"/>
          </a:xfrm>
        </p:spPr>
        <p:txBody>
          <a:bodyPr/>
          <a:lstStyle/>
          <a:p>
            <a:r>
              <a:rPr lang="en-US" dirty="0"/>
              <a:t>What data sources would it be useful to have?</a:t>
            </a:r>
          </a:p>
        </p:txBody>
      </p:sp>
    </p:spTree>
    <p:extLst>
      <p:ext uri="{BB962C8B-B14F-4D97-AF65-F5344CB8AC3E}">
        <p14:creationId xmlns:p14="http://schemas.microsoft.com/office/powerpoint/2010/main" val="419036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9508-DED0-723D-C02E-CFA91E858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F3B3-6F73-3366-1B4E-EEC2D924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0746-97E4-6C28-5B32-DEF9A492F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6709529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Select your Generic SQL Server from the All tab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Enter the following properties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Host: DEVSQL17\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CountyStat_DW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Port: 50900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Database/Schema: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HealthCare_DataWarehouse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Username: Your T#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Password: Your Windows Password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Ok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Double Click the new connection from the Database Navigator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connection should fail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Right click the Connection and select Edit Connection</a:t>
            </a:r>
          </a:p>
        </p:txBody>
      </p:sp>
    </p:spTree>
    <p:extLst>
      <p:ext uri="{BB962C8B-B14F-4D97-AF65-F5344CB8AC3E}">
        <p14:creationId xmlns:p14="http://schemas.microsoft.com/office/powerpoint/2010/main" val="2234083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DCC47-0B12-1764-7F6F-0B1AF258C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95F8-763E-FD2A-CEA1-F4A5EBDC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2F35B-F100-8755-5AA6-3701BB912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412420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Navigate to the Driver properties Tab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Verify the encrypt property is set to true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Set the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integratedSecurity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property to true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Set the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trustServerCertificate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property to true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Test Connection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If you get this screen click OK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If not raise your hand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F4B08-A89B-CF0F-0221-6B13B8A4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0" y="5203909"/>
            <a:ext cx="9058567" cy="39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EF91FFB9-B9A4-2269-BEBD-BE6B4E43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34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Words>2005</Words>
  <Application>Microsoft Office PowerPoint</Application>
  <PresentationFormat>Custom</PresentationFormat>
  <Paragraphs>290</Paragraphs>
  <Slides>60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Aptos</vt:lpstr>
      <vt:lpstr>Arial</vt:lpstr>
      <vt:lpstr>Calibri</vt:lpstr>
      <vt:lpstr>Lucida Console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Connecting to SQL Server</vt:lpstr>
      <vt:lpstr>Connecting to SQL</vt:lpstr>
      <vt:lpstr>Connecting to SQL</vt:lpstr>
      <vt:lpstr>Connecting to SQL</vt:lpstr>
      <vt:lpstr>Connecting to SQL</vt:lpstr>
      <vt:lpstr>Writing SQL</vt:lpstr>
      <vt:lpstr>SQL IDE’S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PowerPoint Presentation</vt:lpstr>
      <vt:lpstr>SQL FUNCTIONS Sometimes you don’t just want the raw data</vt:lpstr>
      <vt:lpstr>DISTINCT</vt:lpstr>
      <vt:lpstr>PowerPoint Presentation</vt:lpstr>
      <vt:lpstr>MATH FUNCTIONS</vt:lpstr>
      <vt:lpstr>PowerPoint Presentation</vt:lpstr>
      <vt:lpstr>COUNT, AVERAGE, SUM</vt:lpstr>
      <vt:lpstr>PowerPoint Presentation</vt:lpstr>
      <vt:lpstr>GROUP BY</vt:lpstr>
      <vt:lpstr>PowerPoint Presentation</vt:lpstr>
      <vt:lpstr>EXERCISE</vt:lpstr>
      <vt:lpstr>SOLUTION</vt:lpstr>
      <vt:lpstr>PowerPoint Presentation</vt:lpstr>
      <vt:lpstr>CASE</vt:lpstr>
      <vt:lpstr>PowerPoint Presentation</vt:lpstr>
      <vt:lpstr>CONCAT</vt:lpstr>
      <vt:lpstr>PowerPoint Presentation</vt:lpstr>
      <vt:lpstr>PowerPoint Presentation</vt:lpstr>
      <vt:lpstr>PowerPoint Presentation</vt:lpstr>
      <vt:lpstr>Left/Right Join</vt:lpstr>
      <vt:lpstr>Inner/Outer Join</vt:lpstr>
      <vt:lpstr>Anti-Joins</vt:lpstr>
      <vt:lpstr>PowerPoint Presentation</vt:lpstr>
      <vt:lpstr>Creating Views</vt:lpstr>
      <vt:lpstr>Updating Views</vt:lpstr>
      <vt:lpstr>View Pros &amp; Cons</vt:lpstr>
      <vt:lpstr>DB Connections in R</vt:lpstr>
      <vt:lpstr>CONNECTING</vt:lpstr>
      <vt:lpstr>ALLOWING HANDSHAKES</vt:lpstr>
      <vt:lpstr>PowerPoint Presentation</vt:lpstr>
      <vt:lpstr>ENVIRONMENTAL VARIABLE OR FILE</vt:lpstr>
      <vt:lpstr>BUILDING AN ENVIRON FILE</vt:lpstr>
      <vt:lpstr>SQL Drivers</vt:lpstr>
      <vt:lpstr>LOADING VARIABLES</vt:lpstr>
      <vt:lpstr>ESTABLISHING CONNECTIONS</vt:lpstr>
      <vt:lpstr>Running a Query</vt:lpstr>
      <vt:lpstr>Your Turn</vt:lpstr>
      <vt:lpstr>Use case Gathering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28</cp:revision>
  <dcterms:created xsi:type="dcterms:W3CDTF">2019-10-29T13:43:56Z</dcterms:created>
  <dcterms:modified xsi:type="dcterms:W3CDTF">2024-11-21T20:13:59Z</dcterms:modified>
</cp:coreProperties>
</file>